
<file path=[Content_Types].xml><?xml version="1.0" encoding="utf-8"?>
<Types xmlns="http://schemas.openxmlformats.org/package/2006/content-types">
  <Override PartName="/_rels/.rels" ContentType="application/vnd.openxmlformats-package.relationships+xml"/>
  <Override PartName="/ppt/notesSlides/notesSlide13.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16.xml" ContentType="application/vnd.openxmlformats-officedocument.presentationml.notesSlide+xml"/>
  <Override PartName="/ppt/notesSlides/notesSlide4.xml" ContentType="application/vnd.openxmlformats-officedocument.presentationml.notesSlide+xml"/>
  <Override PartName="/ppt/notesSlides/notesSlide8.xml" ContentType="application/vnd.openxmlformats-officedocument.presentationml.notesSlide+xml"/>
  <Override PartName="/ppt/notesSlides/_rels/notesSlide9.xml.rels" ContentType="application/vnd.openxmlformats-package.relationships+xml"/>
  <Override PartName="/ppt/notesSlides/_rels/notesSlide8.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16.xml.rels" ContentType="application/vnd.openxmlformats-package.relationships+xml"/>
  <Override PartName="/ppt/notesSlides/_rels/notesSlide13.xml.rels" ContentType="application/vnd.openxmlformats-package.relationships+xml"/>
  <Override PartName="/ppt/notesSlides/_rels/notesSlide11.xml.rels" ContentType="application/vnd.openxmlformats-package.relationships+xml"/>
  <Override PartName="/ppt/notesSlides/_rels/notesSlide10.xml.rels" ContentType="application/vnd.openxmlformats-package.relationships+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6.xml" ContentType="application/vnd.openxmlformats-officedocument.presentationml.notesSlide+xml"/>
  <Override PartName="/ppt/_rels/presentation.xml.rels" ContentType="application/vnd.openxmlformats-package.relationships+xml"/>
  <Override PartName="/ppt/media/image15.jpeg" ContentType="image/jpeg"/>
  <Override PartName="/ppt/media/image14.jpeg" ContentType="image/jpeg"/>
  <Override PartName="/ppt/media/image4.png" ContentType="image/png"/>
  <Override PartName="/ppt/media/image13.jpeg" ContentType="image/jpeg"/>
  <Override PartName="/ppt/media/image21.jpeg" ContentType="image/jpeg"/>
  <Override PartName="/ppt/media/image12.jpeg" ContentType="image/jpeg"/>
  <Override PartName="/ppt/media/image20.jpeg" ContentType="image/jpeg"/>
  <Override PartName="/ppt/media/image9.jpeg" ContentType="image/jpeg"/>
  <Override PartName="/ppt/media/image11.jpeg" ContentType="image/jpeg"/>
  <Override PartName="/ppt/media/image10.jpeg" ContentType="image/jpeg"/>
  <Override PartName="/ppt/media/image8.jpeg" ContentType="image/jpeg"/>
  <Override PartName="/ppt/media/image1.png" ContentType="image/png"/>
  <Override PartName="/ppt/media/image7.jpeg" ContentType="image/jpeg"/>
  <Override PartName="/ppt/media/image6.jpeg" ContentType="image/jpeg"/>
  <Override PartName="/ppt/media/image5.jpeg" ContentType="image/jpeg"/>
  <Override PartName="/ppt/media/image2.png" ContentType="image/png"/>
  <Override PartName="/ppt/media/image19.jpeg" ContentType="image/jpeg"/>
  <Override PartName="/ppt/media/image18.jpeg" ContentType="image/jpeg"/>
  <Override PartName="/ppt/media/image17.jpeg" ContentType="image/jpeg"/>
  <Override PartName="/ppt/media/image3.png" ContentType="image/png"/>
  <Override PartName="/ppt/media/image16.png" ContentType="image/png"/>
  <Override PartName="/ppt/slideLayouts/slideLayout14.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7.xml" ContentType="application/vnd.openxmlformats-officedocument.presentationml.slideLayout+xml"/>
  <Override PartName="/ppt/slideLayouts/_rels/slideLayout16.xml.rels" ContentType="application/vnd.openxmlformats-package.relationships+xml"/>
  <Override PartName="/ppt/slideLayouts/_rels/slideLayout11.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14.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5.xml.rels" ContentType="application/vnd.openxmlformats-package.relationships+xml"/>
  <Override PartName="/ppt/slideLayouts/_rels/slideLayout9.xml.rels" ContentType="application/vnd.openxmlformats-package.relationships+xml"/>
  <Override PartName="/ppt/slideLayouts/_rels/slideLayout21.xml.rels" ContentType="application/vnd.openxmlformats-package.relationships+xml"/>
  <Override PartName="/ppt/slideLayouts/_rels/slideLayout4.xml.rels" ContentType="application/vnd.openxmlformats-package.relationships+xml"/>
  <Override PartName="/ppt/slideLayouts/_rels/slideLayout8.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3.xml.rels" ContentType="application/vnd.openxmlformats-package.relationships+xml"/>
  <Override PartName="/ppt/slideLayouts/_rels/slideLayout7.xml.rels" ContentType="application/vnd.openxmlformats-package.relationships+xml"/>
  <Override PartName="/ppt/slideLayouts/_rels/slideLayout18.xml.rels" ContentType="application/vnd.openxmlformats-package.relationships+xml"/>
  <Override PartName="/ppt/slideLayouts/_rels/slideLayout2.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12.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presentation.xml" ContentType="application/vnd.openxmlformats-officedocument.presentationml.presentation.main+xml"/>
  <Override PartName="/ppt/slides/slide2.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_rels/slide5.xml.rels" ContentType="application/vnd.openxmlformats-package.relationships+xml"/>
  <Override PartName="/ppt/slides/_rels/slide13.xml.rels" ContentType="application/vnd.openxmlformats-package.relationships+xml"/>
  <Override PartName="/ppt/slides/_rels/slide17.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6.xml.rels" ContentType="application/vnd.openxmlformats-package.relationships+xml"/>
  <Override PartName="/ppt/slides/_rels/slide11.xml.rels" ContentType="application/vnd.openxmlformats-package.relationships+xml"/>
  <Override PartName="/ppt/slides/_rels/slide15.xml.rels" ContentType="application/vnd.openxmlformats-package.relationships+xml"/>
  <Override PartName="/ppt/slides/_rels/slide10.xml.rels" ContentType="application/vnd.openxmlformats-package.relationships+xml"/>
  <Override PartName="/ppt/slides/_rels/slide14.xml.rels" ContentType="application/vnd.openxmlformats-package.relationships+xml"/>
  <Override PartName="/ppt/slides/_rels/slide23.xml.rels" ContentType="application/vnd.openxmlformats-package.relationships+xml"/>
  <Override PartName="/ppt/slides/_rels/slide9.xml.rels" ContentType="application/vnd.openxmlformats-package.relationships+xml"/>
  <Override PartName="/ppt/slides/_rels/slide22.xml.rels" ContentType="application/vnd.openxmlformats-package.relationships+xml"/>
  <Override PartName="/ppt/slides/_rels/slide8.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7.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2.xml.rels" ContentType="application/vnd.openxmlformats-package.relationships+xml"/>
  <Override PartName="/ppt/slides/_rels/slide6.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PlaceHolder 1"/>
          <p:cNvSpPr>
            <a:spLocks noGrp="1"/>
          </p:cNvSpPr>
          <p:nvPr>
            <p:ph type="body"/>
          </p:nvPr>
        </p:nvSpPr>
        <p:spPr>
          <a:xfrm>
            <a:off x="756000" y="5078520"/>
            <a:ext cx="6047640" cy="4811040"/>
          </a:xfrm>
          <a:prstGeom prst="rect">
            <a:avLst/>
          </a:prstGeom>
        </p:spPr>
        <p:txBody>
          <a:bodyPr bIns="0" lIns="0" rIns="0" tIns="0" wrap="none"/>
          <a:p>
            <a:r>
              <a:rPr lang="de-DE"/>
              <a:t>Klicken Sie, um das Format der Notizen zu bearbeiten</a:t>
            </a:r>
            <a:endParaRPr/>
          </a:p>
        </p:txBody>
      </p:sp>
      <p:sp>
        <p:nvSpPr>
          <p:cNvPr id="79" name="PlaceHolder 2"/>
          <p:cNvSpPr>
            <a:spLocks noGrp="1"/>
          </p:cNvSpPr>
          <p:nvPr>
            <p:ph type="hdr"/>
          </p:nvPr>
        </p:nvSpPr>
        <p:spPr>
          <a:xfrm>
            <a:off x="0" y="0"/>
            <a:ext cx="3280680" cy="534240"/>
          </a:xfrm>
          <a:prstGeom prst="rect">
            <a:avLst/>
          </a:prstGeom>
        </p:spPr>
        <p:txBody>
          <a:bodyPr bIns="0" lIns="0" rIns="0" tIns="0" wrap="none"/>
          <a:p>
            <a:r>
              <a:rPr lang="de-DE"/>
              <a:t>&lt;Kopfzeile&gt;</a:t>
            </a:r>
            <a:endParaRPr/>
          </a:p>
        </p:txBody>
      </p:sp>
      <p:sp>
        <p:nvSpPr>
          <p:cNvPr id="80" name="PlaceHolder 3"/>
          <p:cNvSpPr>
            <a:spLocks noGrp="1"/>
          </p:cNvSpPr>
          <p:nvPr>
            <p:ph type="dt"/>
          </p:nvPr>
        </p:nvSpPr>
        <p:spPr>
          <a:xfrm>
            <a:off x="4278960" y="0"/>
            <a:ext cx="3280680" cy="534240"/>
          </a:xfrm>
          <a:prstGeom prst="rect">
            <a:avLst/>
          </a:prstGeom>
        </p:spPr>
        <p:txBody>
          <a:bodyPr bIns="0" lIns="0" rIns="0" tIns="0" wrap="none"/>
          <a:p>
            <a:pPr algn="r"/>
            <a:r>
              <a:rPr lang="de-DE"/>
              <a:t>&lt;Datum/Uhrzeit&gt;</a:t>
            </a:r>
            <a:endParaRPr/>
          </a:p>
        </p:txBody>
      </p:sp>
      <p:sp>
        <p:nvSpPr>
          <p:cNvPr id="81" name="PlaceHolder 4"/>
          <p:cNvSpPr>
            <a:spLocks noGrp="1"/>
          </p:cNvSpPr>
          <p:nvPr>
            <p:ph type="ftr"/>
          </p:nvPr>
        </p:nvSpPr>
        <p:spPr>
          <a:xfrm>
            <a:off x="0" y="10157400"/>
            <a:ext cx="3280680" cy="534240"/>
          </a:xfrm>
          <a:prstGeom prst="rect">
            <a:avLst/>
          </a:prstGeom>
        </p:spPr>
        <p:txBody>
          <a:bodyPr anchor="b" bIns="0" lIns="0" rIns="0" tIns="0" wrap="none"/>
          <a:p>
            <a:r>
              <a:rPr lang="de-DE"/>
              <a:t>&lt;Fußzeile&gt;</a:t>
            </a:r>
            <a:endParaRPr/>
          </a:p>
        </p:txBody>
      </p:sp>
      <p:sp>
        <p:nvSpPr>
          <p:cNvPr id="82" name="PlaceHolder 5"/>
          <p:cNvSpPr>
            <a:spLocks noGrp="1"/>
          </p:cNvSpPr>
          <p:nvPr>
            <p:ph type="sldNum"/>
          </p:nvPr>
        </p:nvSpPr>
        <p:spPr>
          <a:xfrm>
            <a:off x="4278960" y="10157400"/>
            <a:ext cx="3280680" cy="534240"/>
          </a:xfrm>
          <a:prstGeom prst="rect">
            <a:avLst/>
          </a:prstGeom>
        </p:spPr>
        <p:txBody>
          <a:bodyPr anchor="b" bIns="0" lIns="0" rIns="0" tIns="0" wrap="none"/>
          <a:p>
            <a:pPr algn="r"/>
            <a:fld id="{A85F49DB-EC18-43CB-B947-2320A10FC24B}" type="slidenum">
              <a:rPr lang="de-DE"/>
              <a:t>&lt;Nummer&gt;</a:t>
            </a:fld>
            <a:endParaRPr/>
          </a:p>
        </p:txBody>
      </p:sp>
    </p:spTree>
  </p:cSld>
  <p:clrMap accent1="accent1" accent2="accent2" accent3="accent3" accent4="accent4" accent5="accent5" accent6="accent6" bg1="lt1" bg2="lt2" folHlink="folHlink" hlink="hlink" tx1="dk1" tx2="dk2"/>
</p:notesMaster>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hyperlink" Target="https://de.wikipedia.org/wiki/Reykjav%C3%ADk" TargetMode="External"/><Relationship Id="rId2" Type="http://schemas.openxmlformats.org/officeDocument/2006/relationships/hyperlink" Target="https://de.wikipedia.org/wiki/Bobby_Fischer" TargetMode="External"/><Relationship Id="rId3" Type="http://schemas.openxmlformats.org/officeDocument/2006/relationships/hyperlink" Target="https://de.wikipedia.org/wiki/Massenmedien" TargetMode="External"/><Relationship Id="rId4" Type="http://schemas.openxmlformats.org/officeDocument/2006/relationships/hyperlink" Target="https://de.wikipedia.org/wiki/Massenmedien" TargetMode="External"/><Relationship Id="rId5" Type="http://schemas.openxmlformats.org/officeDocument/2006/relationships/hyperlink" Target="https://de.wikipedia.org/wiki/Massenmedien" TargetMode="External"/><Relationship Id="rId6" Type="http://schemas.openxmlformats.org/officeDocument/2006/relationships/hyperlink" Target="https://de.wikipedia.org/wiki/Schachweltmeisterschaft_1972" TargetMode="External"/><Relationship Id="rId7" Type="http://schemas.openxmlformats.org/officeDocument/2006/relationships/hyperlink" Target="https://de.wikipedia.org/wiki/Sekundant_(Schach)" TargetMode="External"/><Relationship Id="rId8" Type="http://schemas.openxmlformats.org/officeDocument/2006/relationships/slide" Target="../slides/slide13.xml"/><Relationship Id="rId9"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hyperlink" Target="https://de.wikipedia.org/wiki/Er%C3%B6ffnung_(Schach)" TargetMode="External"/><Relationship Id="rId2" Type="http://schemas.openxmlformats.org/officeDocument/2006/relationships/hyperlink" Target="https://de.wikipedia.org/wiki/Endspiel_(Schach)" TargetMode="External"/><Relationship Id="rId3" Type="http://schemas.openxmlformats.org/officeDocument/2006/relationships/slide" Target="../slides/slide5.xml"/><Relationship Id="rId4"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hyperlink" Target="https://de.wikipedia.org/wiki/Wunderkind" TargetMode="External"/><Relationship Id="rId2" Type="http://schemas.openxmlformats.org/officeDocument/2006/relationships/slide" Target="../slides/slide6.xml"/><Relationship Id="rId3"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hyperlink" Target="https://de.wikipedia.org/wiki/Endspiel_(Schach)" TargetMode="External"/><Relationship Id="rId2" Type="http://schemas.openxmlformats.org/officeDocument/2006/relationships/hyperlink" Target="https://de.wikipedia.org/wiki/GBR-Code" TargetMode="External"/><Relationship Id="rId3" Type="http://schemas.openxmlformats.org/officeDocument/2006/relationships/hyperlink" Target="https://de.wikipedia.org/wiki/GBR-Code" TargetMode="External"/><Relationship Id="rId4" Type="http://schemas.openxmlformats.org/officeDocument/2006/relationships/hyperlink" Target="https://de.wikipedia.org/wiki/GBR-Code" TargetMode="External"/><Relationship Id="rId5" Type="http://schemas.openxmlformats.org/officeDocument/2006/relationships/slide" Target="../slides/slide8.xml"/><Relationship Id="rId6"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hyperlink" Target="https://de.wikipedia.org/wiki/Sowjetische_Schachschule" TargetMode="External"/><Relationship Id="rId2" Type="http://schemas.openxmlformats.org/officeDocument/2006/relationships/hyperlink" Target="https://de.wikipedia.org/wiki/Sowjetische_Schachschule" TargetMode="External"/><Relationship Id="rId3" Type="http://schemas.openxmlformats.org/officeDocument/2006/relationships/slide" Target="../slides/slide9.xml"/><Relationship Id="rId4" Type="http://schemas.openxmlformats.org/officeDocument/2006/relationships/notesMaster" Target="../notesMasters/notesMaster1.xml"/>
</Relationships>
</file>

<file path=ppt/notesSlides/notesSlide10.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3" name="PlaceHolder 1"/>
          <p:cNvSpPr>
            <a:spLocks noGrp="1"/>
          </p:cNvSpPr>
          <p:nvPr>
            <p:ph type="body"/>
          </p:nvPr>
        </p:nvSpPr>
        <p:spPr>
          <a:xfrm>
            <a:off x="685800" y="4343400"/>
            <a:ext cx="5486040" cy="4114440"/>
          </a:xfrm>
          <a:prstGeom prst="rect">
            <a:avLst/>
          </a:prstGeom>
        </p:spPr>
        <p:txBody>
          <a:bodyPr/>
          <a:p>
            <a:r>
              <a:rPr lang="de-DE"/>
              <a:t>Für seine Verdienste um das Schach erhielt er 1967 den Leninorden der Sowjetunion.</a:t>
            </a:r>
            <a:endParaRPr/>
          </a:p>
        </p:txBody>
      </p:sp>
      <p:sp>
        <p:nvSpPr>
          <p:cNvPr id="174" name="TextShape 2"/>
          <p:cNvSpPr txBox="1"/>
          <p:nvPr/>
        </p:nvSpPr>
        <p:spPr>
          <a:xfrm>
            <a:off x="3884760" y="8685360"/>
            <a:ext cx="2971440" cy="456840"/>
          </a:xfrm>
          <a:prstGeom prst="rect">
            <a:avLst/>
          </a:prstGeom>
        </p:spPr>
        <p:txBody>
          <a:bodyPr anchor="b"/>
          <a:p>
            <a:pPr algn="r">
              <a:lnSpc>
                <a:spcPct val="100000"/>
              </a:lnSpc>
            </a:pPr>
            <a:fld id="{48D46CAE-3EC2-4811-B6AA-FC665018C009}" type="slidenum">
              <a:rPr lang="de-DE" sz="1200">
                <a:solidFill>
                  <a:srgbClr val="000000"/>
                </a:solidFill>
                <a:latin typeface="+mn-lt"/>
                <a:ea typeface="+mn-ea"/>
              </a:rPr>
              <a:t>&lt;Nummer&gt;</a:t>
            </a:fld>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5" name="PlaceHolder 1"/>
          <p:cNvSpPr>
            <a:spLocks noGrp="1"/>
          </p:cNvSpPr>
          <p:nvPr>
            <p:ph type="body"/>
          </p:nvPr>
        </p:nvSpPr>
        <p:spPr>
          <a:xfrm>
            <a:off x="685800" y="4343400"/>
            <a:ext cx="5486040" cy="4114440"/>
          </a:xfrm>
          <a:prstGeom prst="rect">
            <a:avLst/>
          </a:prstGeom>
        </p:spPr>
        <p:txBody>
          <a:bodyPr/>
          <a:p>
            <a:r>
              <a:rPr lang="de-DE"/>
              <a:t>Seit 2006 wird ihm zu Ehren jährlich das Tal Memorial in Moskau ausgetragen. Seit 2011 erreichten die Turniere jeweils Kategoire 22, damit zählen sie zu den bestbesetzten Turnieren überhaupt. (ELO-Schnitt über 2775)</a:t>
            </a:r>
            <a:endParaRPr/>
          </a:p>
        </p:txBody>
      </p:sp>
      <p:sp>
        <p:nvSpPr>
          <p:cNvPr id="176" name="TextShape 2"/>
          <p:cNvSpPr txBox="1"/>
          <p:nvPr/>
        </p:nvSpPr>
        <p:spPr>
          <a:xfrm>
            <a:off x="3884760" y="8685360"/>
            <a:ext cx="2971440" cy="456840"/>
          </a:xfrm>
          <a:prstGeom prst="rect">
            <a:avLst/>
          </a:prstGeom>
        </p:spPr>
        <p:txBody>
          <a:bodyPr anchor="b"/>
          <a:p>
            <a:pPr algn="r">
              <a:lnSpc>
                <a:spcPct val="100000"/>
              </a:lnSpc>
            </a:pPr>
            <a:fld id="{035D7316-10FB-4336-9C72-FCACF6508F35}" type="slidenum">
              <a:rPr lang="de-DE" sz="1200">
                <a:solidFill>
                  <a:srgbClr val="000000"/>
                </a:solidFill>
                <a:latin typeface="+mn-lt"/>
                <a:ea typeface="+mn-ea"/>
              </a:rPr>
              <a:t>&lt;Nummer&gt;</a:t>
            </a:fld>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7" name="PlaceHolder 1"/>
          <p:cNvSpPr>
            <a:spLocks noGrp="1"/>
          </p:cNvSpPr>
          <p:nvPr>
            <p:ph type="body"/>
          </p:nvPr>
        </p:nvSpPr>
        <p:spPr>
          <a:xfrm>
            <a:off x="685800" y="4343400"/>
            <a:ext cx="5486040" cy="4114440"/>
          </a:xfrm>
          <a:prstGeom prst="rect">
            <a:avLst/>
          </a:prstGeom>
        </p:spPr>
        <p:txBody>
          <a:bodyPr/>
          <a:p>
            <a:r>
              <a:rPr lang="de-DE" sz="1200">
                <a:solidFill>
                  <a:srgbClr val="000000"/>
                </a:solidFill>
                <a:latin typeface="+mn-lt"/>
                <a:ea typeface="+mn-ea"/>
              </a:rPr>
              <a:t>Am 1. September 1972 verlor er den Titel in </a:t>
            </a:r>
            <a:r>
              <a:rPr lang="de-DE" sz="1200" u="sng">
                <a:solidFill>
                  <a:srgbClr val="000000"/>
                </a:solidFill>
                <a:latin typeface="+mn-lt"/>
                <a:ea typeface="+mn-ea"/>
                <a:hlinkClick r:id="rId1"/>
              </a:rPr>
              <a:t>Reykjavík gegen </a:t>
            </a:r>
            <a:r>
              <a:rPr lang="de-DE" sz="1200" u="sng">
                <a:solidFill>
                  <a:srgbClr val="000000"/>
                </a:solidFill>
                <a:latin typeface="+mn-lt"/>
                <a:ea typeface="+mn-ea"/>
                <a:hlinkClick r:id="rId2"/>
              </a:rPr>
              <a:t>Bobby Fischer mit dem Endresultat von 8,5:12,5 (3 Siege, 7 Niederlagen, 11 Unentschieden), gegen den er bis dahin eine positive Bilanz hatte. Durch seine Niederlage im durch die </a:t>
            </a:r>
            <a:r>
              <a:rPr lang="de-DE" sz="1200" u="sng">
                <a:solidFill>
                  <a:srgbClr val="000000"/>
                </a:solidFill>
                <a:latin typeface="+mn-lt"/>
                <a:ea typeface="+mn-ea"/>
                <a:hlinkClick r:id="rId3"/>
              </a:rPr>
              <a:t>Massenmedien zum </a:t>
            </a:r>
            <a:r>
              <a:rPr i="1" lang="de-DE" sz="1200" u="sng">
                <a:solidFill>
                  <a:srgbClr val="000000"/>
                </a:solidFill>
                <a:latin typeface="+mn-lt"/>
                <a:ea typeface="+mn-ea"/>
                <a:hlinkClick r:id="rId4"/>
              </a:rPr>
              <a:t>Wettkampf der Systeme</a:t>
            </a:r>
            <a:r>
              <a:rPr lang="de-DE" sz="1200" u="sng">
                <a:solidFill>
                  <a:srgbClr val="000000"/>
                </a:solidFill>
                <a:latin typeface="+mn-lt"/>
                <a:ea typeface="+mn-ea"/>
                <a:hlinkClick r:id="rId5"/>
              </a:rPr>
              <a:t> (</a:t>
            </a:r>
            <a:r>
              <a:rPr lang="de-DE" sz="1200" u="sng">
                <a:solidFill>
                  <a:srgbClr val="000000"/>
                </a:solidFill>
                <a:latin typeface="+mn-lt"/>
                <a:ea typeface="+mn-ea"/>
                <a:hlinkClick r:id="rId6"/>
              </a:rPr>
              <a:t>Match des Jahrhunderts) hochstilisierten Match mit dem amerikanischen Großmeister fiel Spasski in der Heimat in Ungnade. Ihm wurde vorgeworfen, seinen Titel leichtfertig durch schlechte Vorbereitung verspielt zu haben. In Reykjavik standen Spasski zahlreiche sowjetische Großmeister als Helfer zur Verfügung, während Fischer seinerseits keinen </a:t>
            </a:r>
            <a:r>
              <a:rPr lang="de-DE" sz="1200" u="sng">
                <a:solidFill>
                  <a:srgbClr val="000000"/>
                </a:solidFill>
                <a:latin typeface="+mn-lt"/>
                <a:ea typeface="+mn-ea"/>
                <a:hlinkClick r:id="rId7"/>
              </a:rPr>
              <a:t>Sekundanten oder Mitarbeiter akzeptierte. Spasski rehabilitierte sich schließlich 1973 durch einen Sieg bei der 41. UdSSR-Meisterschaft.</a:t>
            </a:r>
            <a:endParaRPr/>
          </a:p>
        </p:txBody>
      </p:sp>
      <p:sp>
        <p:nvSpPr>
          <p:cNvPr id="178" name="TextShape 2"/>
          <p:cNvSpPr txBox="1"/>
          <p:nvPr/>
        </p:nvSpPr>
        <p:spPr>
          <a:xfrm>
            <a:off x="3884760" y="8685360"/>
            <a:ext cx="2971440" cy="456840"/>
          </a:xfrm>
          <a:prstGeom prst="rect">
            <a:avLst/>
          </a:prstGeom>
        </p:spPr>
        <p:txBody>
          <a:bodyPr anchor="b"/>
          <a:p>
            <a:pPr algn="r">
              <a:lnSpc>
                <a:spcPct val="100000"/>
              </a:lnSpc>
            </a:pPr>
            <a:fld id="{F9745876-4050-429A-BA7E-721072BE5008}" type="slidenum">
              <a:rPr lang="de-DE" sz="1200">
                <a:solidFill>
                  <a:srgbClr val="000000"/>
                </a:solidFill>
                <a:latin typeface="+mn-lt"/>
                <a:ea typeface="+mn-ea"/>
              </a:rPr>
              <a:t>&lt;Nummer&gt;</a:t>
            </a:fld>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9" name="PlaceHolder 1"/>
          <p:cNvSpPr>
            <a:spLocks noGrp="1"/>
          </p:cNvSpPr>
          <p:nvPr>
            <p:ph type="body"/>
          </p:nvPr>
        </p:nvSpPr>
        <p:spPr>
          <a:xfrm>
            <a:off x="685800" y="4343400"/>
            <a:ext cx="5486040" cy="4114440"/>
          </a:xfrm>
          <a:prstGeom prst="rect">
            <a:avLst/>
          </a:prstGeom>
        </p:spPr>
        <p:txBody>
          <a:bodyPr/>
          <a:p>
            <a:r>
              <a:rPr lang="de-DE"/>
              <a:t>2015 erschien der damatisierte Spielfilm Pawn Sacrifice, der sich mit der Weltmeisterschaft und ihrer Vorgeschichte aus Fischers Sicht befasst.</a:t>
            </a:r>
            <a:endParaRPr/>
          </a:p>
        </p:txBody>
      </p:sp>
      <p:sp>
        <p:nvSpPr>
          <p:cNvPr id="180" name="TextShape 2"/>
          <p:cNvSpPr txBox="1"/>
          <p:nvPr/>
        </p:nvSpPr>
        <p:spPr>
          <a:xfrm>
            <a:off x="3884760" y="8685360"/>
            <a:ext cx="2971440" cy="456840"/>
          </a:xfrm>
          <a:prstGeom prst="rect">
            <a:avLst/>
          </a:prstGeom>
        </p:spPr>
        <p:txBody>
          <a:bodyPr anchor="b"/>
          <a:p>
            <a:pPr algn="r">
              <a:lnSpc>
                <a:spcPct val="100000"/>
              </a:lnSpc>
            </a:pPr>
            <a:fld id="{96EF076B-9882-4160-83DD-7495ABC262F1}" type="slidenum">
              <a:rPr lang="de-DE" sz="1200">
                <a:solidFill>
                  <a:srgbClr val="000000"/>
                </a:solidFill>
                <a:latin typeface="+mn-lt"/>
                <a:ea typeface="+mn-ea"/>
              </a:rPr>
              <a:t>&lt;Nummer&gt;</a:t>
            </a:fld>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1" name="PlaceHolder 1"/>
          <p:cNvSpPr>
            <a:spLocks noGrp="1"/>
          </p:cNvSpPr>
          <p:nvPr>
            <p:ph type="body"/>
          </p:nvPr>
        </p:nvSpPr>
        <p:spPr>
          <a:xfrm>
            <a:off x="685800" y="4343400"/>
            <a:ext cx="5486040" cy="4114440"/>
          </a:xfrm>
          <a:prstGeom prst="rect">
            <a:avLst/>
          </a:prstGeom>
        </p:spPr>
        <p:txBody>
          <a:bodyPr/>
          <a:p>
            <a:r>
              <a:rPr lang="de-DE" sz="1200">
                <a:solidFill>
                  <a:srgbClr val="000000"/>
                </a:solidFill>
                <a:latin typeface="+mn-lt"/>
                <a:ea typeface="+mn-ea"/>
              </a:rPr>
              <a:t>Zu den wichtigsten Faktoren, die eine Stellungseinschätzung erst erlauben, zählte Steinitz:</a:t>
            </a:r>
            <a:endParaRPr/>
          </a:p>
          <a:p>
            <a:r>
              <a:rPr lang="de-DE" sz="1200">
                <a:solidFill>
                  <a:srgbClr val="000000"/>
                </a:solidFill>
                <a:latin typeface="+mn-lt"/>
                <a:ea typeface="+mn-ea"/>
              </a:rPr>
              <a:t>das Materialverhältnis</a:t>
            </a:r>
            <a:endParaRPr/>
          </a:p>
          <a:p>
            <a:r>
              <a:rPr lang="de-DE" sz="1200">
                <a:solidFill>
                  <a:srgbClr val="000000"/>
                </a:solidFill>
                <a:latin typeface="+mn-lt"/>
                <a:ea typeface="+mn-ea"/>
              </a:rPr>
              <a:t>die Wirkungskraft der Figuren</a:t>
            </a:r>
            <a:endParaRPr/>
          </a:p>
          <a:p>
            <a:r>
              <a:rPr lang="de-DE" sz="1200">
                <a:solidFill>
                  <a:srgbClr val="000000"/>
                </a:solidFill>
                <a:latin typeface="+mn-lt"/>
                <a:ea typeface="+mn-ea"/>
              </a:rPr>
              <a:t>die Wirkungskraft der Bauern</a:t>
            </a:r>
            <a:endParaRPr/>
          </a:p>
          <a:p>
            <a:r>
              <a:rPr lang="de-DE" sz="1200">
                <a:solidFill>
                  <a:srgbClr val="000000"/>
                </a:solidFill>
                <a:latin typeface="+mn-lt"/>
                <a:ea typeface="+mn-ea"/>
              </a:rPr>
              <a:t>die Postierung der Bauern</a:t>
            </a:r>
            <a:endParaRPr/>
          </a:p>
          <a:p>
            <a:r>
              <a:rPr lang="de-DE" sz="1200">
                <a:solidFill>
                  <a:srgbClr val="000000"/>
                </a:solidFill>
                <a:latin typeface="+mn-lt"/>
                <a:ea typeface="+mn-ea"/>
              </a:rPr>
              <a:t>die Königstellung</a:t>
            </a:r>
            <a:endParaRPr/>
          </a:p>
          <a:p>
            <a:r>
              <a:rPr lang="de-DE" sz="1200">
                <a:solidFill>
                  <a:srgbClr val="000000"/>
                </a:solidFill>
                <a:latin typeface="+mn-lt"/>
                <a:ea typeface="+mn-ea"/>
              </a:rPr>
              <a:t>das Zusammenspiel aller Figuren</a:t>
            </a:r>
            <a:endParaRPr/>
          </a:p>
        </p:txBody>
      </p:sp>
      <p:sp>
        <p:nvSpPr>
          <p:cNvPr id="162" name="TextShape 2"/>
          <p:cNvSpPr txBox="1"/>
          <p:nvPr/>
        </p:nvSpPr>
        <p:spPr>
          <a:xfrm>
            <a:off x="3884760" y="8685360"/>
            <a:ext cx="2971440" cy="456840"/>
          </a:xfrm>
          <a:prstGeom prst="rect">
            <a:avLst/>
          </a:prstGeom>
        </p:spPr>
        <p:txBody>
          <a:bodyPr anchor="b"/>
          <a:p>
            <a:pPr algn="r">
              <a:lnSpc>
                <a:spcPct val="100000"/>
              </a:lnSpc>
            </a:pPr>
            <a:fld id="{2C072835-290A-461D-BD7F-6641B353C03F}" type="slidenum">
              <a:rPr lang="de-DE" sz="1200">
                <a:solidFill>
                  <a:srgbClr val="000000"/>
                </a:solidFill>
                <a:latin typeface="+mn-lt"/>
                <a:ea typeface="+mn-ea"/>
              </a:rPr>
              <a:t>&lt;Nummer&gt;</a:t>
            </a:fld>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3" name="PlaceHolder 1"/>
          <p:cNvSpPr>
            <a:spLocks noGrp="1"/>
          </p:cNvSpPr>
          <p:nvPr>
            <p:ph type="body"/>
          </p:nvPr>
        </p:nvSpPr>
        <p:spPr>
          <a:xfrm>
            <a:off x="685800" y="4343400"/>
            <a:ext cx="5486040" cy="4114440"/>
          </a:xfrm>
          <a:prstGeom prst="rect">
            <a:avLst/>
          </a:prstGeom>
        </p:spPr>
        <p:txBody>
          <a:bodyPr/>
          <a:p>
            <a:r>
              <a:rPr lang="de-DE" sz="1200">
                <a:solidFill>
                  <a:srgbClr val="000000"/>
                </a:solidFill>
                <a:latin typeface="+mn-lt"/>
                <a:ea typeface="+mn-ea"/>
              </a:rPr>
              <a:t>Laskers Spielstil war pragmatisch und kämpferisch; Aljechin bezeichnete ihn im Turnierbuch, New York 1927, als „unübertroffenen Turnierkämpfer“. Er galt als Spieler mit anspruchsloser </a:t>
            </a:r>
            <a:r>
              <a:rPr lang="de-DE" sz="1200">
                <a:solidFill>
                  <a:srgbClr val="000000"/>
                </a:solidFill>
                <a:latin typeface="+mn-lt"/>
                <a:ea typeface="+mn-ea"/>
                <a:hlinkClick r:id="rId1"/>
              </a:rPr>
              <a:t>Eröffnungsvorbereitung, machte aber sehr wenige offensichtliche Fehler und konnte schlechtere Stellungen ausgezeichnet verteidigen. Im </a:t>
            </a:r>
            <a:r>
              <a:rPr lang="de-DE" sz="1200">
                <a:solidFill>
                  <a:srgbClr val="000000"/>
                </a:solidFill>
                <a:latin typeface="+mn-lt"/>
                <a:ea typeface="+mn-ea"/>
                <a:hlinkClick r:id="rId2"/>
              </a:rPr>
              <a:t>Endspiel war Lasker zu seiner Zeit unübertroffen.</a:t>
            </a:r>
            <a:endParaRPr/>
          </a:p>
        </p:txBody>
      </p:sp>
      <p:sp>
        <p:nvSpPr>
          <p:cNvPr id="164" name="TextShape 2"/>
          <p:cNvSpPr txBox="1"/>
          <p:nvPr/>
        </p:nvSpPr>
        <p:spPr>
          <a:xfrm>
            <a:off x="3884760" y="8685360"/>
            <a:ext cx="2971440" cy="456840"/>
          </a:xfrm>
          <a:prstGeom prst="rect">
            <a:avLst/>
          </a:prstGeom>
        </p:spPr>
        <p:txBody>
          <a:bodyPr anchor="b"/>
          <a:p>
            <a:pPr algn="r">
              <a:lnSpc>
                <a:spcPct val="100000"/>
              </a:lnSpc>
            </a:pPr>
            <a:fld id="{E3290ACF-5FEE-4BBE-9B7F-B01174AD8F05}" type="slidenum">
              <a:rPr lang="de-DE" sz="1200">
                <a:solidFill>
                  <a:srgbClr val="000000"/>
                </a:solidFill>
                <a:latin typeface="+mn-lt"/>
                <a:ea typeface="+mn-ea"/>
              </a:rPr>
              <a:t>&lt;Nummer&gt;</a:t>
            </a:fld>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5" name="PlaceHolder 1"/>
          <p:cNvSpPr>
            <a:spLocks noGrp="1"/>
          </p:cNvSpPr>
          <p:nvPr>
            <p:ph type="body"/>
          </p:nvPr>
        </p:nvSpPr>
        <p:spPr>
          <a:xfrm>
            <a:off x="685800" y="4343400"/>
            <a:ext cx="5486040" cy="4114440"/>
          </a:xfrm>
          <a:prstGeom prst="rect">
            <a:avLst/>
          </a:prstGeom>
        </p:spPr>
        <p:txBody>
          <a:bodyPr/>
          <a:p>
            <a:r>
              <a:rPr lang="de-DE" sz="1200">
                <a:solidFill>
                  <a:srgbClr val="000000"/>
                </a:solidFill>
                <a:latin typeface="+mn-lt"/>
                <a:ea typeface="+mn-ea"/>
              </a:rPr>
              <a:t>Er galt als </a:t>
            </a:r>
            <a:r>
              <a:rPr lang="de-DE" sz="1200" u="sng">
                <a:solidFill>
                  <a:srgbClr val="000000"/>
                </a:solidFill>
                <a:latin typeface="+mn-lt"/>
                <a:ea typeface="+mn-ea"/>
                <a:hlinkClick r:id="rId1"/>
              </a:rPr>
              <a:t>Wunderkind und erlernte das Schachspielen schon mit vier Jahren. Angeblich soll er dies durch bloßes Zusehen bei den Spielen seines Vaters sich selbst beigebracht haben, was von Capablanca selbst in späteren Jahren jedoch ins Reich der Fabel verwiesen wurde. Tatsache ist jedoch, dass er bereits in sehr jungen Jahren über eine beachtliche Spielstärke verfügte.</a:t>
            </a:r>
            <a:endParaRPr/>
          </a:p>
        </p:txBody>
      </p:sp>
      <p:sp>
        <p:nvSpPr>
          <p:cNvPr id="166" name="TextShape 2"/>
          <p:cNvSpPr txBox="1"/>
          <p:nvPr/>
        </p:nvSpPr>
        <p:spPr>
          <a:xfrm>
            <a:off x="3884760" y="8685360"/>
            <a:ext cx="2971440" cy="456840"/>
          </a:xfrm>
          <a:prstGeom prst="rect">
            <a:avLst/>
          </a:prstGeom>
        </p:spPr>
        <p:txBody>
          <a:bodyPr anchor="b"/>
          <a:p>
            <a:pPr algn="r">
              <a:lnSpc>
                <a:spcPct val="100000"/>
              </a:lnSpc>
            </a:pPr>
            <a:fld id="{DFC00037-B8CE-47C9-8D77-D5E0DD80A746}" type="slidenum">
              <a:rPr lang="de-DE" sz="1200">
                <a:solidFill>
                  <a:srgbClr val="000000"/>
                </a:solidFill>
                <a:latin typeface="+mn-lt"/>
                <a:ea typeface="+mn-ea"/>
              </a:rPr>
              <a:t>&lt;Nummer&gt;</a:t>
            </a:fld>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7" name="PlaceHolder 1"/>
          <p:cNvSpPr>
            <a:spLocks noGrp="1"/>
          </p:cNvSpPr>
          <p:nvPr>
            <p:ph type="body"/>
          </p:nvPr>
        </p:nvSpPr>
        <p:spPr>
          <a:xfrm>
            <a:off x="685800" y="4343400"/>
            <a:ext cx="5486040" cy="4114440"/>
          </a:xfrm>
          <a:prstGeom prst="rect">
            <a:avLst/>
          </a:prstGeom>
        </p:spPr>
        <p:txBody>
          <a:bodyPr/>
          <a:p>
            <a:r>
              <a:rPr lang="de-DE"/>
              <a:t>Aljechin gehörte zu den stärksten Blindschachspielern seiner Zeit. 1933 konnte er den Rokord beim Blindsimultan auf 32 Partien erhöhen und erzielte dabei 19 Siege, 4 Niederlagen, 9 Remis.</a:t>
            </a:r>
            <a:endParaRPr/>
          </a:p>
        </p:txBody>
      </p:sp>
      <p:sp>
        <p:nvSpPr>
          <p:cNvPr id="168" name="TextShape 2"/>
          <p:cNvSpPr txBox="1"/>
          <p:nvPr/>
        </p:nvSpPr>
        <p:spPr>
          <a:xfrm>
            <a:off x="3884760" y="8685360"/>
            <a:ext cx="2971440" cy="456840"/>
          </a:xfrm>
          <a:prstGeom prst="rect">
            <a:avLst/>
          </a:prstGeom>
        </p:spPr>
        <p:txBody>
          <a:bodyPr anchor="b"/>
          <a:p>
            <a:pPr algn="r">
              <a:lnSpc>
                <a:spcPct val="100000"/>
              </a:lnSpc>
            </a:pPr>
            <a:fld id="{78C8D523-B9C4-44BB-B428-D59A12D4AC39}" type="slidenum">
              <a:rPr lang="de-DE" sz="1200">
                <a:solidFill>
                  <a:srgbClr val="000000"/>
                </a:solidFill>
                <a:latin typeface="+mn-lt"/>
                <a:ea typeface="+mn-ea"/>
              </a:rPr>
              <a:t>&lt;Nummer&gt;</a:t>
            </a:fld>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9" name="PlaceHolder 1"/>
          <p:cNvSpPr>
            <a:spLocks noGrp="1"/>
          </p:cNvSpPr>
          <p:nvPr>
            <p:ph type="body"/>
          </p:nvPr>
        </p:nvSpPr>
        <p:spPr>
          <a:xfrm>
            <a:off x="685800" y="4343400"/>
            <a:ext cx="5486040" cy="4114440"/>
          </a:xfrm>
          <a:prstGeom prst="rect">
            <a:avLst/>
          </a:prstGeom>
        </p:spPr>
        <p:txBody>
          <a:bodyPr/>
          <a:p>
            <a:r>
              <a:rPr lang="de-DE" sz="1200">
                <a:solidFill>
                  <a:srgbClr val="000000"/>
                </a:solidFill>
                <a:latin typeface="+mn-lt"/>
                <a:ea typeface="+mn-ea"/>
              </a:rPr>
              <a:t>Euwe interessierte sich für alle Aspekte des Schachs, besonders auch für </a:t>
            </a:r>
            <a:r>
              <a:rPr lang="de-DE" sz="1200" u="sng">
                <a:solidFill>
                  <a:srgbClr val="000000"/>
                </a:solidFill>
                <a:latin typeface="+mn-lt"/>
                <a:ea typeface="+mn-ea"/>
                <a:hlinkClick r:id="rId1"/>
              </a:rPr>
              <a:t>Endspiele, bei denen er in Korrespondenzen den </a:t>
            </a:r>
            <a:r>
              <a:rPr lang="de-DE" sz="1200" u="sng">
                <a:solidFill>
                  <a:srgbClr val="000000"/>
                </a:solidFill>
                <a:latin typeface="+mn-lt"/>
                <a:ea typeface="+mn-ea"/>
                <a:hlinkClick r:id="rId2"/>
              </a:rPr>
              <a:t>GBR-Code verwendete.</a:t>
            </a:r>
            <a:r>
              <a:rPr lang="de-DE" sz="1200" u="sng">
                <a:solidFill>
                  <a:srgbClr val="000000"/>
                </a:solidFill>
                <a:latin typeface="+mn-lt"/>
                <a:ea typeface="+mn-ea"/>
                <a:hlinkClick r:id="rId3"/>
              </a:rPr>
              <a:t>[6]</a:t>
            </a:r>
            <a:r>
              <a:rPr lang="de-DE" sz="1200" u="sng">
                <a:solidFill>
                  <a:srgbClr val="000000"/>
                </a:solidFill>
                <a:latin typeface="+mn-lt"/>
                <a:ea typeface="+mn-ea"/>
                <a:hlinkClick r:id="rId4"/>
              </a:rPr>
              <a:t> Er publizierte einige, meist theoretische Endspielstudien sowie Schachaufgaben.</a:t>
            </a:r>
            <a:endParaRPr/>
          </a:p>
        </p:txBody>
      </p:sp>
      <p:sp>
        <p:nvSpPr>
          <p:cNvPr id="170" name="TextShape 2"/>
          <p:cNvSpPr txBox="1"/>
          <p:nvPr/>
        </p:nvSpPr>
        <p:spPr>
          <a:xfrm>
            <a:off x="3884760" y="8685360"/>
            <a:ext cx="2971440" cy="456840"/>
          </a:xfrm>
          <a:prstGeom prst="rect">
            <a:avLst/>
          </a:prstGeom>
        </p:spPr>
        <p:txBody>
          <a:bodyPr anchor="b"/>
          <a:p>
            <a:pPr algn="r">
              <a:lnSpc>
                <a:spcPct val="100000"/>
              </a:lnSpc>
            </a:pPr>
            <a:fld id="{995E0668-8FA6-4276-BBBB-C853250CDC23}" type="slidenum">
              <a:rPr lang="de-DE" sz="1200">
                <a:solidFill>
                  <a:srgbClr val="000000"/>
                </a:solidFill>
                <a:latin typeface="+mn-lt"/>
                <a:ea typeface="+mn-ea"/>
              </a:rPr>
              <a:t>&lt;Nummer&gt;</a:t>
            </a:fld>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1" name="PlaceHolder 1"/>
          <p:cNvSpPr>
            <a:spLocks noGrp="1"/>
          </p:cNvSpPr>
          <p:nvPr>
            <p:ph type="body"/>
          </p:nvPr>
        </p:nvSpPr>
        <p:spPr>
          <a:xfrm>
            <a:off x="685800" y="4343400"/>
            <a:ext cx="5486040" cy="4114440"/>
          </a:xfrm>
          <a:prstGeom prst="rect">
            <a:avLst/>
          </a:prstGeom>
        </p:spPr>
        <p:txBody>
          <a:bodyPr/>
          <a:p>
            <a:r>
              <a:rPr lang="de-DE" sz="1200">
                <a:solidFill>
                  <a:srgbClr val="000000"/>
                </a:solidFill>
                <a:latin typeface="+mn-lt"/>
                <a:ea typeface="+mn-ea"/>
              </a:rPr>
              <a:t>Seine Trainingsmethoden und sein logisch-wissenschaftlicher Spielstil beeinflussten eine ganze Schachgeneration, man nannte ihn daher auch den </a:t>
            </a:r>
            <a:r>
              <a:rPr i="1" lang="de-DE" sz="1200">
                <a:solidFill>
                  <a:srgbClr val="000000"/>
                </a:solidFill>
                <a:latin typeface="+mn-lt"/>
                <a:ea typeface="+mn-ea"/>
              </a:rPr>
              <a:t>Patriarchen der </a:t>
            </a:r>
            <a:r>
              <a:rPr i="1" lang="de-DE" sz="1200" u="sng">
                <a:solidFill>
                  <a:srgbClr val="000000"/>
                </a:solidFill>
                <a:latin typeface="+mn-lt"/>
                <a:ea typeface="+mn-ea"/>
                <a:hlinkClick r:id="rId1"/>
              </a:rPr>
              <a:t>Sowjetischen Schachschule</a:t>
            </a:r>
            <a:r>
              <a:rPr lang="de-DE" sz="1200" u="sng">
                <a:solidFill>
                  <a:srgbClr val="000000"/>
                </a:solidFill>
                <a:latin typeface="+mn-lt"/>
                <a:ea typeface="+mn-ea"/>
                <a:hlinkClick r:id="rId2"/>
              </a:rPr>
              <a:t>.</a:t>
            </a:r>
            <a:endParaRPr/>
          </a:p>
          <a:p>
            <a:r>
              <a:rPr lang="de-DE" sz="1200">
                <a:solidFill>
                  <a:srgbClr val="000000"/>
                </a:solidFill>
                <a:latin typeface="+mn-lt"/>
                <a:ea typeface="+mn-ea"/>
              </a:rPr>
              <a:t>Nach Botwinnik ist ein Abspiel der Slawischen Eröffnung benannt.</a:t>
            </a:r>
            <a:endParaRPr/>
          </a:p>
        </p:txBody>
      </p:sp>
      <p:sp>
        <p:nvSpPr>
          <p:cNvPr id="172" name="TextShape 2"/>
          <p:cNvSpPr txBox="1"/>
          <p:nvPr/>
        </p:nvSpPr>
        <p:spPr>
          <a:xfrm>
            <a:off x="3884760" y="8685360"/>
            <a:ext cx="2971440" cy="456840"/>
          </a:xfrm>
          <a:prstGeom prst="rect">
            <a:avLst/>
          </a:prstGeom>
        </p:spPr>
        <p:txBody>
          <a:bodyPr anchor="b"/>
          <a:p>
            <a:pPr algn="r">
              <a:lnSpc>
                <a:spcPct val="100000"/>
              </a:lnSpc>
            </a:pPr>
            <a:fld id="{C32E2F33-9E15-433F-A701-756EEDB5BF1E}" type="slidenum">
              <a:rPr lang="de-DE" sz="1200">
                <a:solidFill>
                  <a:srgbClr val="000000"/>
                </a:solidFill>
                <a:latin typeface="+mn-lt"/>
                <a:ea typeface="+mn-ea"/>
              </a:rPr>
              <a:t>&lt;Nummer&gt;</a:t>
            </a:fld>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27" name="PlaceHolder 2"/>
          <p:cNvSpPr>
            <a:spLocks noGrp="1"/>
          </p:cNvSpPr>
          <p:nvPr>
            <p:ph type="body"/>
          </p:nvPr>
        </p:nvSpPr>
        <p:spPr>
          <a:xfrm>
            <a:off x="457200" y="1600200"/>
            <a:ext cx="8229240" cy="2158200"/>
          </a:xfrm>
          <a:prstGeom prst="rect">
            <a:avLst/>
          </a:prstGeom>
        </p:spPr>
        <p:txBody>
          <a:bodyPr bIns="0" lIns="0" rIns="0" tIns="0" wrap="none"/>
          <a:p>
            <a:endParaRPr/>
          </a:p>
        </p:txBody>
      </p:sp>
      <p:sp>
        <p:nvSpPr>
          <p:cNvPr id="28" name="PlaceHolder 3"/>
          <p:cNvSpPr>
            <a:spLocks noGrp="1"/>
          </p:cNvSpPr>
          <p:nvPr>
            <p:ph type="body"/>
          </p:nvPr>
        </p:nvSpPr>
        <p:spPr>
          <a:xfrm>
            <a:off x="457200" y="3963600"/>
            <a:ext cx="8229240" cy="215820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30"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31"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32" name="PlaceHolder 4"/>
          <p:cNvSpPr>
            <a:spLocks noGrp="1"/>
          </p:cNvSpPr>
          <p:nvPr>
            <p:ph type="body"/>
          </p:nvPr>
        </p:nvSpPr>
        <p:spPr>
          <a:xfrm>
            <a:off x="4673520" y="3963600"/>
            <a:ext cx="4015440" cy="2158200"/>
          </a:xfrm>
          <a:prstGeom prst="rect">
            <a:avLst/>
          </a:prstGeom>
        </p:spPr>
        <p:txBody>
          <a:bodyPr bIns="0" lIns="0" rIns="0" tIns="0" wrap="none"/>
          <a:p>
            <a:endParaRPr/>
          </a:p>
        </p:txBody>
      </p:sp>
      <p:sp>
        <p:nvSpPr>
          <p:cNvPr id="33" name="PlaceHolder 5"/>
          <p:cNvSpPr>
            <a:spLocks noGrp="1"/>
          </p:cNvSpPr>
          <p:nvPr>
            <p:ph type="body"/>
          </p:nvPr>
        </p:nvSpPr>
        <p:spPr>
          <a:xfrm>
            <a:off x="457200" y="3963600"/>
            <a:ext cx="4015440" cy="215820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35"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36" name="PlaceHolder 3"/>
          <p:cNvSpPr>
            <a:spLocks noGrp="1"/>
          </p:cNvSpPr>
          <p:nvPr>
            <p:ph type="body"/>
          </p:nvPr>
        </p:nvSpPr>
        <p:spPr>
          <a:xfrm>
            <a:off x="4673520" y="1600200"/>
            <a:ext cx="4015440" cy="2158200"/>
          </a:xfrm>
          <a:prstGeom prst="rect">
            <a:avLst/>
          </a:prstGeom>
        </p:spPr>
        <p:txBody>
          <a:bodyPr bIns="0" lIns="0" rIns="0" tIns="0" wrap="none"/>
          <a:p>
            <a:endParaRPr/>
          </a:p>
        </p:txBody>
      </p:sp>
      <p:pic>
        <p:nvPicPr>
          <p:cNvPr descr="" id="37" name=""/>
          <p:cNvPicPr/>
          <p:nvPr/>
        </p:nvPicPr>
        <p:blipFill>
          <a:blip r:embed="rId2"/>
          <a:stretch>
            <a:fillRect/>
          </a:stretch>
        </p:blipFill>
        <p:spPr>
          <a:xfrm>
            <a:off x="5328720" y="3963240"/>
            <a:ext cx="2704680" cy="2158200"/>
          </a:xfrm>
          <a:prstGeom prst="rect">
            <a:avLst/>
          </a:prstGeom>
          <a:ln>
            <a:noFill/>
          </a:ln>
        </p:spPr>
      </p:pic>
      <p:pic>
        <p:nvPicPr>
          <p:cNvPr descr="" id="38" name=""/>
          <p:cNvPicPr/>
          <p:nvPr/>
        </p:nvPicPr>
        <p:blipFill>
          <a:blip r:embed="rId3"/>
          <a:stretch>
            <a:fillRect/>
          </a:stretch>
        </p:blipFill>
        <p:spPr>
          <a:xfrm>
            <a:off x="1112400" y="3963240"/>
            <a:ext cx="2704680" cy="215820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45" name="PlaceHolder 2"/>
          <p:cNvSpPr>
            <a:spLocks noGrp="1"/>
          </p:cNvSpPr>
          <p:nvPr>
            <p:ph type="subTitle"/>
          </p:nvPr>
        </p:nvSpPr>
        <p:spPr>
          <a:xfrm>
            <a:off x="457200" y="1600200"/>
            <a:ext cx="8229240" cy="452592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47" name="PlaceHolder 2"/>
          <p:cNvSpPr>
            <a:spLocks noGrp="1"/>
          </p:cNvSpPr>
          <p:nvPr>
            <p:ph type="body"/>
          </p:nvPr>
        </p:nvSpPr>
        <p:spPr>
          <a:xfrm>
            <a:off x="457200" y="1600200"/>
            <a:ext cx="8229240" cy="452556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49"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50" name="PlaceHolder 3"/>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457200" y="274680"/>
            <a:ext cx="8229240" cy="585108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54"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55" name="PlaceHolder 3"/>
          <p:cNvSpPr>
            <a:spLocks noGrp="1"/>
          </p:cNvSpPr>
          <p:nvPr>
            <p:ph type="body"/>
          </p:nvPr>
        </p:nvSpPr>
        <p:spPr>
          <a:xfrm>
            <a:off x="457200" y="3963600"/>
            <a:ext cx="4015440" cy="2158200"/>
          </a:xfrm>
          <a:prstGeom prst="rect">
            <a:avLst/>
          </a:prstGeom>
        </p:spPr>
        <p:txBody>
          <a:bodyPr bIns="0" lIns="0" rIns="0" tIns="0" wrap="none"/>
          <a:p>
            <a:endParaRPr/>
          </a:p>
        </p:txBody>
      </p:sp>
      <p:sp>
        <p:nvSpPr>
          <p:cNvPr id="56" name="PlaceHolder 4"/>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 name="PlaceHolder 2"/>
          <p:cNvSpPr>
            <a:spLocks noGrp="1"/>
          </p:cNvSpPr>
          <p:nvPr>
            <p:ph type="subTitle"/>
          </p:nvPr>
        </p:nvSpPr>
        <p:spPr>
          <a:xfrm>
            <a:off x="457200" y="1600200"/>
            <a:ext cx="8229240" cy="452592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58"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59"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60" name="PlaceHolder 4"/>
          <p:cNvSpPr>
            <a:spLocks noGrp="1"/>
          </p:cNvSpPr>
          <p:nvPr>
            <p:ph type="body"/>
          </p:nvPr>
        </p:nvSpPr>
        <p:spPr>
          <a:xfrm>
            <a:off x="4673520" y="3963600"/>
            <a:ext cx="4015440" cy="215820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2"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63"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64" name="PlaceHolder 4"/>
          <p:cNvSpPr>
            <a:spLocks noGrp="1"/>
          </p:cNvSpPr>
          <p:nvPr>
            <p:ph type="body"/>
          </p:nvPr>
        </p:nvSpPr>
        <p:spPr>
          <a:xfrm>
            <a:off x="457200" y="3963600"/>
            <a:ext cx="8228520" cy="215820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6" name="PlaceHolder 2"/>
          <p:cNvSpPr>
            <a:spLocks noGrp="1"/>
          </p:cNvSpPr>
          <p:nvPr>
            <p:ph type="body"/>
          </p:nvPr>
        </p:nvSpPr>
        <p:spPr>
          <a:xfrm>
            <a:off x="457200" y="1600200"/>
            <a:ext cx="8229240" cy="2158200"/>
          </a:xfrm>
          <a:prstGeom prst="rect">
            <a:avLst/>
          </a:prstGeom>
        </p:spPr>
        <p:txBody>
          <a:bodyPr bIns="0" lIns="0" rIns="0" tIns="0" wrap="none"/>
          <a:p>
            <a:endParaRPr/>
          </a:p>
        </p:txBody>
      </p:sp>
      <p:sp>
        <p:nvSpPr>
          <p:cNvPr id="67" name="PlaceHolder 3"/>
          <p:cNvSpPr>
            <a:spLocks noGrp="1"/>
          </p:cNvSpPr>
          <p:nvPr>
            <p:ph type="body"/>
          </p:nvPr>
        </p:nvSpPr>
        <p:spPr>
          <a:xfrm>
            <a:off x="457200" y="3963600"/>
            <a:ext cx="8229240" cy="215820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9"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70"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71" name="PlaceHolder 4"/>
          <p:cNvSpPr>
            <a:spLocks noGrp="1"/>
          </p:cNvSpPr>
          <p:nvPr>
            <p:ph type="body"/>
          </p:nvPr>
        </p:nvSpPr>
        <p:spPr>
          <a:xfrm>
            <a:off x="4673520" y="3963600"/>
            <a:ext cx="4015440" cy="2158200"/>
          </a:xfrm>
          <a:prstGeom prst="rect">
            <a:avLst/>
          </a:prstGeom>
        </p:spPr>
        <p:txBody>
          <a:bodyPr bIns="0" lIns="0" rIns="0" tIns="0" wrap="none"/>
          <a:p>
            <a:endParaRPr/>
          </a:p>
        </p:txBody>
      </p:sp>
      <p:sp>
        <p:nvSpPr>
          <p:cNvPr id="72" name="PlaceHolder 5"/>
          <p:cNvSpPr>
            <a:spLocks noGrp="1"/>
          </p:cNvSpPr>
          <p:nvPr>
            <p:ph type="body"/>
          </p:nvPr>
        </p:nvSpPr>
        <p:spPr>
          <a:xfrm>
            <a:off x="457200" y="3963600"/>
            <a:ext cx="4015440" cy="215820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74"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75" name="PlaceHolder 3"/>
          <p:cNvSpPr>
            <a:spLocks noGrp="1"/>
          </p:cNvSpPr>
          <p:nvPr>
            <p:ph type="body"/>
          </p:nvPr>
        </p:nvSpPr>
        <p:spPr>
          <a:xfrm>
            <a:off x="4673520" y="1600200"/>
            <a:ext cx="4015440" cy="2158200"/>
          </a:xfrm>
          <a:prstGeom prst="rect">
            <a:avLst/>
          </a:prstGeom>
        </p:spPr>
        <p:txBody>
          <a:bodyPr bIns="0" lIns="0" rIns="0" tIns="0" wrap="none"/>
          <a:p>
            <a:endParaRPr/>
          </a:p>
        </p:txBody>
      </p:sp>
      <p:pic>
        <p:nvPicPr>
          <p:cNvPr descr="" id="76" name=""/>
          <p:cNvPicPr/>
          <p:nvPr/>
        </p:nvPicPr>
        <p:blipFill>
          <a:blip r:embed="rId2"/>
          <a:stretch>
            <a:fillRect/>
          </a:stretch>
        </p:blipFill>
        <p:spPr>
          <a:xfrm>
            <a:off x="5328720" y="3963240"/>
            <a:ext cx="2704680" cy="2158200"/>
          </a:xfrm>
          <a:prstGeom prst="rect">
            <a:avLst/>
          </a:prstGeom>
          <a:ln>
            <a:noFill/>
          </a:ln>
        </p:spPr>
      </p:pic>
      <p:pic>
        <p:nvPicPr>
          <p:cNvPr descr="" id="77" name=""/>
          <p:cNvPicPr/>
          <p:nvPr/>
        </p:nvPicPr>
        <p:blipFill>
          <a:blip r:embed="rId3"/>
          <a:stretch>
            <a:fillRect/>
          </a:stretch>
        </p:blipFill>
        <p:spPr>
          <a:xfrm>
            <a:off x="1112400" y="3963240"/>
            <a:ext cx="2704680" cy="215820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8" name="PlaceHolder 2"/>
          <p:cNvSpPr>
            <a:spLocks noGrp="1"/>
          </p:cNvSpPr>
          <p:nvPr>
            <p:ph type="body"/>
          </p:nvPr>
        </p:nvSpPr>
        <p:spPr>
          <a:xfrm>
            <a:off x="457200" y="1600200"/>
            <a:ext cx="8229240" cy="452556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0"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11" name="PlaceHolder 3"/>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85108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5"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16" name="PlaceHolder 3"/>
          <p:cNvSpPr>
            <a:spLocks noGrp="1"/>
          </p:cNvSpPr>
          <p:nvPr>
            <p:ph type="body"/>
          </p:nvPr>
        </p:nvSpPr>
        <p:spPr>
          <a:xfrm>
            <a:off x="457200" y="3963600"/>
            <a:ext cx="4015440" cy="2158200"/>
          </a:xfrm>
          <a:prstGeom prst="rect">
            <a:avLst/>
          </a:prstGeom>
        </p:spPr>
        <p:txBody>
          <a:bodyPr bIns="0" lIns="0" rIns="0" tIns="0" wrap="none"/>
          <a:p>
            <a:endParaRPr/>
          </a:p>
        </p:txBody>
      </p:sp>
      <p:sp>
        <p:nvSpPr>
          <p:cNvPr id="17" name="PlaceHolder 4"/>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9"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20"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21" name="PlaceHolder 4"/>
          <p:cNvSpPr>
            <a:spLocks noGrp="1"/>
          </p:cNvSpPr>
          <p:nvPr>
            <p:ph type="body"/>
          </p:nvPr>
        </p:nvSpPr>
        <p:spPr>
          <a:xfrm>
            <a:off x="4673520" y="3963600"/>
            <a:ext cx="4015440" cy="215820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23"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24"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25" name="PlaceHolder 4"/>
          <p:cNvSpPr>
            <a:spLocks noGrp="1"/>
          </p:cNvSpPr>
          <p:nvPr>
            <p:ph type="body"/>
          </p:nvPr>
        </p:nvSpPr>
        <p:spPr>
          <a:xfrm>
            <a:off x="457200" y="3963600"/>
            <a:ext cx="8228520" cy="215820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p:spPr>
        <p:txBody>
          <a:bodyPr anchor="ctr"/>
          <a:p>
            <a:pPr algn="ctr">
              <a:lnSpc>
                <a:spcPct val="100000"/>
              </a:lnSpc>
            </a:pPr>
            <a:r>
              <a:rPr lang="de-DE" sz="4400">
                <a:solidFill>
                  <a:srgbClr val="000000"/>
                </a:solidFill>
                <a:latin typeface="Calibri"/>
              </a:rPr>
              <a:t>Klicken Sie, um das Format des Titeltextes zu bearbeitenMastertitelformat bearbeiten</a:t>
            </a:r>
            <a:endParaRPr/>
          </a:p>
        </p:txBody>
      </p:sp>
      <p:sp>
        <p:nvSpPr>
          <p:cNvPr id="1" name="PlaceHolder 2"/>
          <p:cNvSpPr>
            <a:spLocks noGrp="1"/>
          </p:cNvSpPr>
          <p:nvPr>
            <p:ph type="dt"/>
          </p:nvPr>
        </p:nvSpPr>
        <p:spPr>
          <a:xfrm>
            <a:off x="457200" y="6356520"/>
            <a:ext cx="2133360" cy="364680"/>
          </a:xfrm>
          <a:prstGeom prst="rect">
            <a:avLst/>
          </a:prstGeom>
        </p:spPr>
        <p:txBody>
          <a:bodyPr anchor="ctr"/>
          <a:p>
            <a:pPr>
              <a:lnSpc>
                <a:spcPct val="100000"/>
              </a:lnSpc>
            </a:pPr>
            <a:r>
              <a:rPr lang="de-DE" sz="1200">
                <a:solidFill>
                  <a:srgbClr val="8b8b8b"/>
                </a:solidFill>
                <a:latin typeface="Calibri"/>
              </a:rPr>
              <a:t>27.12.15</a:t>
            </a:r>
            <a:endParaRPr/>
          </a:p>
        </p:txBody>
      </p:sp>
      <p:sp>
        <p:nvSpPr>
          <p:cNvPr id="2" name="PlaceHolder 3"/>
          <p:cNvSpPr>
            <a:spLocks noGrp="1"/>
          </p:cNvSpPr>
          <p:nvPr>
            <p:ph type="ftr"/>
          </p:nvPr>
        </p:nvSpPr>
        <p:spPr>
          <a:xfrm>
            <a:off x="3124080" y="6356520"/>
            <a:ext cx="2895120" cy="364680"/>
          </a:xfrm>
          <a:prstGeom prst="rect">
            <a:avLst/>
          </a:prstGeom>
        </p:spPr>
        <p:txBody>
          <a:bodyPr anchor="ctr"/>
          <a:p>
            <a:endParaRPr/>
          </a:p>
        </p:txBody>
      </p:sp>
      <p:sp>
        <p:nvSpPr>
          <p:cNvPr id="3" name="PlaceHolder 4"/>
          <p:cNvSpPr>
            <a:spLocks noGrp="1"/>
          </p:cNvSpPr>
          <p:nvPr>
            <p:ph type="sldNum"/>
          </p:nvPr>
        </p:nvSpPr>
        <p:spPr>
          <a:xfrm>
            <a:off x="6553080" y="6356520"/>
            <a:ext cx="2133360" cy="364680"/>
          </a:xfrm>
          <a:prstGeom prst="rect">
            <a:avLst/>
          </a:prstGeom>
        </p:spPr>
        <p:txBody>
          <a:bodyPr anchor="ctr"/>
          <a:p>
            <a:pPr algn="r">
              <a:lnSpc>
                <a:spcPct val="100000"/>
              </a:lnSpc>
            </a:pPr>
            <a:fld id="{80A59903-7C05-49E9-8829-197D2EC71AF0}" type="slidenum">
              <a:rPr lang="de-DE" sz="1200">
                <a:solidFill>
                  <a:srgbClr val="8b8b8b"/>
                </a:solidFill>
                <a:latin typeface="Calibri"/>
              </a:rPr>
              <a:t>&lt;Nummer&gt;</a:t>
            </a:fld>
            <a:endParaRPr/>
          </a:p>
        </p:txBody>
      </p:sp>
      <p:sp>
        <p:nvSpPr>
          <p:cNvPr id="4" name="PlaceHolder 5"/>
          <p:cNvSpPr>
            <a:spLocks noGrp="1"/>
          </p:cNvSpPr>
          <p:nvPr>
            <p:ph type="body"/>
          </p:nvPr>
        </p:nvSpPr>
        <p:spPr>
          <a:xfrm>
            <a:off x="457200" y="1604520"/>
            <a:ext cx="8229240" cy="3977280"/>
          </a:xfrm>
          <a:prstGeom prst="rect">
            <a:avLst/>
          </a:prstGeom>
        </p:spPr>
        <p:txBody>
          <a:bodyPr bIns="0" lIns="0" rIns="0" tIns="0" wrap="none"/>
          <a:p>
            <a:pPr>
              <a:buSzPct val="25000"/>
              <a:buFont typeface="StarSymbol"/>
              <a:buChar char=""/>
            </a:pPr>
            <a:r>
              <a:rPr lang="de-DE"/>
              <a:t>Klicken Sie, um die Formate des Gliederungstextes zu bearbeiten</a:t>
            </a:r>
            <a:endParaRPr/>
          </a:p>
          <a:p>
            <a:pPr lvl="1">
              <a:buSzPct val="25000"/>
              <a:buFont typeface="StarSymbol"/>
              <a:buChar char=""/>
            </a:pPr>
            <a:r>
              <a:rPr lang="de-DE"/>
              <a:t>Zweite Gliederungsebene</a:t>
            </a:r>
            <a:endParaRPr/>
          </a:p>
          <a:p>
            <a:pPr lvl="2">
              <a:buSzPct val="25000"/>
              <a:buFont typeface="StarSymbol"/>
              <a:buChar char=""/>
            </a:pPr>
            <a:r>
              <a:rPr lang="de-DE"/>
              <a:t>Dritte Gliederungsebene</a:t>
            </a:r>
            <a:endParaRPr/>
          </a:p>
          <a:p>
            <a:pPr lvl="3">
              <a:buSzPct val="25000"/>
              <a:buFont typeface="StarSymbol"/>
              <a:buChar char=""/>
            </a:pPr>
            <a:r>
              <a:rPr lang="de-DE"/>
              <a:t>Vierte Gliederungsebene</a:t>
            </a:r>
            <a:endParaRPr/>
          </a:p>
          <a:p>
            <a:pPr lvl="4">
              <a:buSzPct val="25000"/>
              <a:buFont typeface="StarSymbol"/>
              <a:buChar char=""/>
            </a:pPr>
            <a:r>
              <a:rPr lang="de-DE"/>
              <a:t>Fünfte Gliederungsebene</a:t>
            </a:r>
            <a:endParaRPr/>
          </a:p>
          <a:p>
            <a:pPr lvl="5">
              <a:buSzPct val="25000"/>
              <a:buFont typeface="StarSymbol"/>
              <a:buChar char=""/>
            </a:pPr>
            <a:r>
              <a:rPr lang="de-DE"/>
              <a:t>Sechste Gliederungsebene</a:t>
            </a:r>
            <a:endParaRPr/>
          </a:p>
          <a:p>
            <a:pPr lvl="6">
              <a:buSzPct val="25000"/>
              <a:buFont typeface="StarSymbol"/>
              <a:buChar char=""/>
            </a:pPr>
            <a:r>
              <a:rPr lang="de-DE"/>
              <a:t>Siebente Gliederungsebene</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Klicken Sie, um das Format des Titeltextes zu bearbeitenMastertitelformat bearbeiten</a:t>
            </a:r>
            <a:endParaRPr/>
          </a:p>
        </p:txBody>
      </p:sp>
      <p:sp>
        <p:nvSpPr>
          <p:cNvPr id="40" name="PlaceHolder 2"/>
          <p:cNvSpPr>
            <a:spLocks noGrp="1"/>
          </p:cNvSpPr>
          <p:nvPr>
            <p:ph type="body"/>
          </p:nvPr>
        </p:nvSpPr>
        <p:spPr>
          <a:xfrm>
            <a:off x="457200" y="1600200"/>
            <a:ext cx="8229240" cy="4525560"/>
          </a:xfrm>
          <a:prstGeom prst="rect">
            <a:avLst/>
          </a:prstGeom>
        </p:spPr>
        <p:txBody>
          <a:bodyPr/>
          <a:p>
            <a:pPr>
              <a:buSzPct val="25000"/>
              <a:buFont typeface="StarSymbol"/>
              <a:buChar char=""/>
            </a:pPr>
            <a:r>
              <a:rPr lang="de-DE" sz="3200">
                <a:solidFill>
                  <a:srgbClr val="000000"/>
                </a:solidFill>
                <a:latin typeface="Calibri"/>
              </a:rPr>
              <a:t>Klicken Sie, um die Formate des Gliederungstextes zu bearbeiten</a:t>
            </a:r>
            <a:endParaRPr/>
          </a:p>
          <a:p>
            <a:pPr lvl="1">
              <a:buSzPct val="25000"/>
              <a:buFont typeface="StarSymbol"/>
              <a:buChar char=""/>
            </a:pPr>
            <a:r>
              <a:rPr lang="de-DE" sz="3200">
                <a:solidFill>
                  <a:srgbClr val="000000"/>
                </a:solidFill>
                <a:latin typeface="Calibri"/>
              </a:rPr>
              <a:t>Zweite Gliederungsebene</a:t>
            </a:r>
            <a:endParaRPr/>
          </a:p>
          <a:p>
            <a:pPr lvl="2">
              <a:buSzPct val="25000"/>
              <a:buFont typeface="StarSymbol"/>
              <a:buChar char=""/>
            </a:pPr>
            <a:r>
              <a:rPr lang="de-DE" sz="3200">
                <a:solidFill>
                  <a:srgbClr val="000000"/>
                </a:solidFill>
                <a:latin typeface="Calibri"/>
              </a:rPr>
              <a:t>Dritte Gliederungsebene</a:t>
            </a:r>
            <a:endParaRPr/>
          </a:p>
          <a:p>
            <a:pPr lvl="3">
              <a:buSzPct val="25000"/>
              <a:buFont typeface="StarSymbol"/>
              <a:buChar char=""/>
            </a:pPr>
            <a:r>
              <a:rPr lang="de-DE" sz="3200">
                <a:solidFill>
                  <a:srgbClr val="000000"/>
                </a:solidFill>
                <a:latin typeface="Calibri"/>
              </a:rPr>
              <a:t>Vierte Gliederungsebene</a:t>
            </a:r>
            <a:endParaRPr/>
          </a:p>
          <a:p>
            <a:pPr lvl="4">
              <a:buSzPct val="25000"/>
              <a:buFont typeface="StarSymbol"/>
              <a:buChar char=""/>
            </a:pPr>
            <a:r>
              <a:rPr lang="de-DE" sz="3200">
                <a:solidFill>
                  <a:srgbClr val="000000"/>
                </a:solidFill>
                <a:latin typeface="Calibri"/>
              </a:rPr>
              <a:t>Fünfte Gliederungsebene</a:t>
            </a:r>
            <a:endParaRPr/>
          </a:p>
          <a:p>
            <a:pPr lvl="5">
              <a:buSzPct val="25000"/>
              <a:buFont typeface="StarSymbol"/>
              <a:buChar char=""/>
            </a:pPr>
            <a:r>
              <a:rPr lang="de-DE" sz="3200">
                <a:solidFill>
                  <a:srgbClr val="000000"/>
                </a:solidFill>
                <a:latin typeface="Calibri"/>
              </a:rPr>
              <a:t>Sechste Gliederungsebene</a:t>
            </a:r>
            <a:endParaRPr/>
          </a:p>
          <a:p>
            <a:pPr>
              <a:lnSpc>
                <a:spcPct val="100000"/>
              </a:lnSpc>
              <a:buFont typeface="Arial"/>
              <a:buChar char="•"/>
            </a:pPr>
            <a:r>
              <a:rPr lang="de-DE" sz="3200">
                <a:solidFill>
                  <a:srgbClr val="000000"/>
                </a:solidFill>
                <a:latin typeface="Calibri"/>
              </a:rPr>
              <a:t>Siebente GliederungsebeneMastertextformat bearbeiten</a:t>
            </a:r>
            <a:endParaRPr/>
          </a:p>
          <a:p>
            <a:pPr lvl="1">
              <a:lnSpc>
                <a:spcPct val="100000"/>
              </a:lnSpc>
              <a:buFont typeface="Arial"/>
              <a:buChar char="–"/>
            </a:pPr>
            <a:r>
              <a:rPr lang="de-DE" sz="2800">
                <a:solidFill>
                  <a:srgbClr val="000000"/>
                </a:solidFill>
                <a:latin typeface="Calibri"/>
              </a:rPr>
              <a:t>Zweite Ebene</a:t>
            </a:r>
            <a:endParaRPr/>
          </a:p>
          <a:p>
            <a:pPr lvl="2">
              <a:lnSpc>
                <a:spcPct val="100000"/>
              </a:lnSpc>
              <a:buFont typeface="Arial"/>
              <a:buChar char="•"/>
            </a:pPr>
            <a:r>
              <a:rPr lang="de-DE" sz="2400">
                <a:solidFill>
                  <a:srgbClr val="000000"/>
                </a:solidFill>
                <a:latin typeface="Calibri"/>
              </a:rPr>
              <a:t>Dritte Ebene</a:t>
            </a:r>
            <a:endParaRPr/>
          </a:p>
          <a:p>
            <a:pPr lvl="3">
              <a:lnSpc>
                <a:spcPct val="100000"/>
              </a:lnSpc>
              <a:buFont typeface="Arial"/>
              <a:buChar char="–"/>
            </a:pPr>
            <a:r>
              <a:rPr lang="de-DE" sz="2000">
                <a:solidFill>
                  <a:srgbClr val="000000"/>
                </a:solidFill>
                <a:latin typeface="Calibri"/>
              </a:rPr>
              <a:t>Vierte Ebene</a:t>
            </a:r>
            <a:endParaRPr/>
          </a:p>
          <a:p>
            <a:pPr lvl="4">
              <a:lnSpc>
                <a:spcPct val="100000"/>
              </a:lnSpc>
              <a:buFont typeface="Arial"/>
              <a:buChar char="»"/>
            </a:pPr>
            <a:r>
              <a:rPr lang="de-DE" sz="2000">
                <a:solidFill>
                  <a:srgbClr val="000000"/>
                </a:solidFill>
                <a:latin typeface="Calibri"/>
              </a:rPr>
              <a:t>Fünfte Ebene</a:t>
            </a:r>
            <a:endParaRPr/>
          </a:p>
        </p:txBody>
      </p:sp>
      <p:sp>
        <p:nvSpPr>
          <p:cNvPr id="41" name="PlaceHolder 3"/>
          <p:cNvSpPr>
            <a:spLocks noGrp="1"/>
          </p:cNvSpPr>
          <p:nvPr>
            <p:ph type="dt"/>
          </p:nvPr>
        </p:nvSpPr>
        <p:spPr>
          <a:xfrm>
            <a:off x="457200" y="6356520"/>
            <a:ext cx="2133360" cy="364680"/>
          </a:xfrm>
          <a:prstGeom prst="rect">
            <a:avLst/>
          </a:prstGeom>
        </p:spPr>
        <p:txBody>
          <a:bodyPr anchor="ctr"/>
          <a:p>
            <a:pPr>
              <a:lnSpc>
                <a:spcPct val="100000"/>
              </a:lnSpc>
            </a:pPr>
            <a:r>
              <a:rPr lang="de-DE" sz="1200">
                <a:solidFill>
                  <a:srgbClr val="8b8b8b"/>
                </a:solidFill>
                <a:latin typeface="Calibri"/>
              </a:rPr>
              <a:t>27.12.15</a:t>
            </a:r>
            <a:endParaRPr/>
          </a:p>
        </p:txBody>
      </p:sp>
      <p:sp>
        <p:nvSpPr>
          <p:cNvPr id="42" name="PlaceHolder 4"/>
          <p:cNvSpPr>
            <a:spLocks noGrp="1"/>
          </p:cNvSpPr>
          <p:nvPr>
            <p:ph type="ftr"/>
          </p:nvPr>
        </p:nvSpPr>
        <p:spPr>
          <a:xfrm>
            <a:off x="3124080" y="6356520"/>
            <a:ext cx="2895120" cy="364680"/>
          </a:xfrm>
          <a:prstGeom prst="rect">
            <a:avLst/>
          </a:prstGeom>
        </p:spPr>
        <p:txBody>
          <a:bodyPr anchor="ctr"/>
          <a:p>
            <a:endParaRPr/>
          </a:p>
        </p:txBody>
      </p:sp>
      <p:sp>
        <p:nvSpPr>
          <p:cNvPr id="43" name="PlaceHolder 5"/>
          <p:cNvSpPr>
            <a:spLocks noGrp="1"/>
          </p:cNvSpPr>
          <p:nvPr>
            <p:ph type="sldNum"/>
          </p:nvPr>
        </p:nvSpPr>
        <p:spPr>
          <a:xfrm>
            <a:off x="6553080" y="6356520"/>
            <a:ext cx="2133360" cy="364680"/>
          </a:xfrm>
          <a:prstGeom prst="rect">
            <a:avLst/>
          </a:prstGeom>
        </p:spPr>
        <p:txBody>
          <a:bodyPr anchor="ctr"/>
          <a:p>
            <a:pPr algn="r">
              <a:lnSpc>
                <a:spcPct val="100000"/>
              </a:lnSpc>
            </a:pPr>
            <a:fld id="{4E46671A-A949-400C-9238-ECF75C1F780C}" type="slidenum">
              <a:rPr lang="de-DE" sz="1200">
                <a:solidFill>
                  <a:srgbClr val="8b8b8b"/>
                </a:solidFill>
                <a:latin typeface="Calibri"/>
              </a:rPr>
              <a:t>&lt;Nummer&gt;</a:t>
            </a:fld>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11.jpeg"/><Relationship Id="rId2" Type="http://schemas.openxmlformats.org/officeDocument/2006/relationships/slideLayout" Target="../slideLayouts/slideLayout13.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image" Target="../media/image12.jpeg"/><Relationship Id="rId2" Type="http://schemas.openxmlformats.org/officeDocument/2006/relationships/slideLayout" Target="../slideLayouts/slideLayout13.xml"/><Relationship Id="rId3"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image" Target="../media/image13.jpeg"/><Relationship Id="rId2"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14.jpeg"/><Relationship Id="rId2" Type="http://schemas.openxmlformats.org/officeDocument/2006/relationships/slideLayout" Target="../slideLayouts/slideLayout13.xml"/><Relationship Id="rId3"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image" Target="../media/image15.jpeg"/><Relationship Id="rId2"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image" Target="../media/image16.png"/><Relationship Id="rId2"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image" Target="../media/image17.jpeg"/><Relationship Id="rId2"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image" Target="../media/image18.jpeg"/><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image" Target="../media/image19.jpeg"/><Relationship Id="rId2"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image" Target="../media/image20.jpeg"/><Relationship Id="rId2"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image" Target="../media/image21.jpeg"/><Relationship Id="rId2"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3.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13.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3.xml"/><Relationship Id="rId3"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13.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13.xml"/><Relationship Id="rId3"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image" Target="../media/image10.jpeg"/><Relationship Id="rId2" Type="http://schemas.openxmlformats.org/officeDocument/2006/relationships/slideLayout" Target="../slideLayouts/slideLayout13.xml"/><Relationship Id="rId3"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3" name="TextShape 1"/>
          <p:cNvSpPr txBox="1"/>
          <p:nvPr/>
        </p:nvSpPr>
        <p:spPr>
          <a:xfrm>
            <a:off x="685800" y="2130480"/>
            <a:ext cx="7772040" cy="1469520"/>
          </a:xfrm>
          <a:prstGeom prst="rect">
            <a:avLst/>
          </a:prstGeom>
        </p:spPr>
        <p:txBody>
          <a:bodyPr anchor="ctr"/>
          <a:p>
            <a:pPr algn="ctr">
              <a:lnSpc>
                <a:spcPct val="100000"/>
              </a:lnSpc>
            </a:pPr>
            <a:r>
              <a:rPr lang="de-DE" sz="4400">
                <a:solidFill>
                  <a:srgbClr val="000000"/>
                </a:solidFill>
                <a:latin typeface="Calibri"/>
              </a:rPr>
              <a:t>Die Schachweltmeister</a:t>
            </a:r>
            <a:endParaRPr/>
          </a:p>
        </p:txBody>
      </p:sp>
      <p:sp>
        <p:nvSpPr>
          <p:cNvPr id="84" name="TextShape 2"/>
          <p:cNvSpPr txBox="1"/>
          <p:nvPr/>
        </p:nvSpPr>
        <p:spPr>
          <a:xfrm>
            <a:off x="1371600" y="3886200"/>
            <a:ext cx="6400440" cy="1752120"/>
          </a:xfrm>
          <a:prstGeom prst="rect">
            <a:avLst/>
          </a:prstGeom>
        </p:spPr>
        <p:txBody>
          <a:bodyPr/>
          <a:p>
            <a:pPr algn="ctr">
              <a:lnSpc>
                <a:spcPct val="100000"/>
              </a:lnSpc>
            </a:pPr>
            <a:r>
              <a:rPr lang="de-DE" sz="3200">
                <a:solidFill>
                  <a:srgbClr val="8b8b8b"/>
                </a:solidFill>
                <a:latin typeface="Calibri"/>
              </a:rPr>
              <a:t>1886 - 2015</a:t>
            </a:r>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3"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7. Wassili Smyslow</a:t>
            </a:r>
            <a:endParaRPr/>
          </a:p>
        </p:txBody>
      </p:sp>
      <p:sp>
        <p:nvSpPr>
          <p:cNvPr id="114" name="TextShape 2"/>
          <p:cNvSpPr txBox="1"/>
          <p:nvPr/>
        </p:nvSpPr>
        <p:spPr>
          <a:xfrm>
            <a:off x="457200" y="1600200"/>
            <a:ext cx="8229240" cy="4525560"/>
          </a:xfrm>
          <a:prstGeom prst="rect">
            <a:avLst/>
          </a:prstGeom>
        </p:spPr>
        <p:txBody>
          <a:bodyPr/>
          <a:p>
            <a:pPr>
              <a:lnSpc>
                <a:spcPct val="100000"/>
              </a:lnSpc>
            </a:pPr>
            <a:r>
              <a:rPr lang="de-DE" sz="3200">
                <a:solidFill>
                  <a:srgbClr val="000000"/>
                </a:solidFill>
                <a:latin typeface="Calibri"/>
              </a:rPr>
              <a:t>Wassili Smyslow (*24.03.1921 in Moskau, †27.03.2010 in Moskau) war ein russisch-sowjetischer Großmeister und Bariton. Smyslow war besonders im Endspiel sehr stark und verfasste auch einige Endspielstudien. Im Endspiel fand er häufig Züge, die selbst Kenner verblüfften. Er war ausgebildeter Opernsänger und sang beispielsweise zum 50. Geburstag Karpows im Mai 2001 im Bolschoi-Theater in Moskau.</a:t>
            </a:r>
            <a:endParaRPr/>
          </a:p>
        </p:txBody>
      </p:sp>
      <p:sp>
        <p:nvSpPr>
          <p:cNvPr id="115" name="CustomShape 3"/>
          <p:cNvSpPr/>
          <p:nvPr/>
        </p:nvSpPr>
        <p:spPr>
          <a:xfrm>
            <a:off x="5376960" y="6349320"/>
            <a:ext cx="1676160" cy="364680"/>
          </a:xfrm>
          <a:prstGeom prst="rect">
            <a:avLst/>
          </a:prstGeom>
          <a:noFill/>
          <a:ln>
            <a:noFill/>
          </a:ln>
        </p:spPr>
        <p:txBody>
          <a:bodyPr bIns="45000" lIns="90000" rIns="90000" tIns="45000" wrap="none"/>
          <a:p>
            <a:pPr>
              <a:lnSpc>
                <a:spcPct val="100000"/>
              </a:lnSpc>
            </a:pPr>
            <a:r>
              <a:rPr lang="de-DE">
                <a:solidFill>
                  <a:srgbClr val="000000"/>
                </a:solidFill>
                <a:latin typeface="Calibri"/>
              </a:rPr>
              <a:t>Beste ELO: 2620</a:t>
            </a:r>
            <a:endParaRPr/>
          </a:p>
        </p:txBody>
      </p:sp>
      <p:pic>
        <p:nvPicPr>
          <p:cNvPr descr="" id="116" name="Bild 4"/>
          <p:cNvPicPr/>
          <p:nvPr/>
        </p:nvPicPr>
        <p:blipFill>
          <a:blip r:embed="rId1"/>
          <a:stretch>
            <a:fillRect/>
          </a:stretch>
        </p:blipFill>
        <p:spPr>
          <a:xfrm>
            <a:off x="7545600" y="538560"/>
            <a:ext cx="1319040" cy="1989720"/>
          </a:xfrm>
          <a:prstGeom prst="rect">
            <a:avLst/>
          </a:prstGeom>
          <a:ln>
            <a:noFill/>
          </a:ln>
        </p:spPr>
      </p:pic>
    </p:spTree>
  </p:cSld>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7"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8. Michail Tal</a:t>
            </a:r>
            <a:endParaRPr/>
          </a:p>
        </p:txBody>
      </p:sp>
      <p:sp>
        <p:nvSpPr>
          <p:cNvPr id="118" name="TextShape 2"/>
          <p:cNvSpPr txBox="1"/>
          <p:nvPr/>
        </p:nvSpPr>
        <p:spPr>
          <a:xfrm>
            <a:off x="457200" y="1600200"/>
            <a:ext cx="8229240" cy="4525560"/>
          </a:xfrm>
          <a:prstGeom prst="rect">
            <a:avLst/>
          </a:prstGeom>
        </p:spPr>
        <p:txBody>
          <a:bodyPr/>
          <a:p>
            <a:pPr>
              <a:lnSpc>
                <a:spcPct val="100000"/>
              </a:lnSpc>
            </a:pPr>
            <a:r>
              <a:rPr lang="de-DE" sz="3200">
                <a:solidFill>
                  <a:srgbClr val="000000"/>
                </a:solidFill>
                <a:latin typeface="Calibri"/>
              </a:rPr>
              <a:t>Michail Tal (*09.11.1936 in Riga, †27.06.1992 in Moskau) war lettischer/sowjetischer Schachspieler. Sein virtuoses Kombinationsspiel setzte ihm schon zu Lebzeiten ein Denkmal in der Schachwelt. Oft gelang es ihm, wie aus dem Nichts unter Materialopfer einen Angriff zu starten, gegen den seine Gegner am Brett keine ausreichende Verteidigung fanden, der aber sehr oft einer eingehenden Analyse nicht standhielt. Wegen seines spektakulären Stiels war Tal bei den Schachfans außerordentlich populär, zumal er auch persönlich umgänglich war</a:t>
            </a:r>
            <a:endParaRPr/>
          </a:p>
        </p:txBody>
      </p:sp>
      <p:sp>
        <p:nvSpPr>
          <p:cNvPr id="119" name="CustomShape 3"/>
          <p:cNvSpPr/>
          <p:nvPr/>
        </p:nvSpPr>
        <p:spPr>
          <a:xfrm>
            <a:off x="5376960" y="6349320"/>
            <a:ext cx="1676160" cy="364680"/>
          </a:xfrm>
          <a:prstGeom prst="rect">
            <a:avLst/>
          </a:prstGeom>
          <a:noFill/>
          <a:ln>
            <a:noFill/>
          </a:ln>
        </p:spPr>
        <p:txBody>
          <a:bodyPr bIns="45000" lIns="90000" rIns="90000" tIns="45000" wrap="none"/>
          <a:p>
            <a:pPr>
              <a:lnSpc>
                <a:spcPct val="100000"/>
              </a:lnSpc>
            </a:pPr>
            <a:r>
              <a:rPr lang="de-DE">
                <a:solidFill>
                  <a:srgbClr val="000000"/>
                </a:solidFill>
                <a:latin typeface="Calibri"/>
              </a:rPr>
              <a:t>Beste ELO: 2705</a:t>
            </a:r>
            <a:endParaRPr/>
          </a:p>
        </p:txBody>
      </p:sp>
      <p:pic>
        <p:nvPicPr>
          <p:cNvPr descr="" id="120" name="Bild 4"/>
          <p:cNvPicPr/>
          <p:nvPr/>
        </p:nvPicPr>
        <p:blipFill>
          <a:blip r:embed="rId1"/>
          <a:stretch>
            <a:fillRect/>
          </a:stretch>
        </p:blipFill>
        <p:spPr>
          <a:xfrm>
            <a:off x="6904800" y="370080"/>
            <a:ext cx="976680" cy="1229760"/>
          </a:xfrm>
          <a:prstGeom prst="rect">
            <a:avLst/>
          </a:prstGeom>
          <a:ln>
            <a:noFill/>
          </a:ln>
        </p:spPr>
      </p:pic>
    </p:spTree>
  </p:cSld>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1"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9. Tigran Petrosjan</a:t>
            </a:r>
            <a:endParaRPr/>
          </a:p>
        </p:txBody>
      </p:sp>
      <p:sp>
        <p:nvSpPr>
          <p:cNvPr id="122" name="TextShape 2"/>
          <p:cNvSpPr txBox="1"/>
          <p:nvPr/>
        </p:nvSpPr>
        <p:spPr>
          <a:xfrm>
            <a:off x="457200" y="1600200"/>
            <a:ext cx="8229240" cy="4525560"/>
          </a:xfrm>
          <a:prstGeom prst="rect">
            <a:avLst/>
          </a:prstGeom>
        </p:spPr>
        <p:txBody>
          <a:bodyPr/>
          <a:p>
            <a:pPr>
              <a:lnSpc>
                <a:spcPct val="100000"/>
              </a:lnSpc>
            </a:pPr>
            <a:r>
              <a:rPr lang="de-DE" sz="3200">
                <a:solidFill>
                  <a:srgbClr val="000000"/>
                </a:solidFill>
                <a:latin typeface="Calibri"/>
              </a:rPr>
              <a:t>Tigran Petrosjan (*17.06.1929 in Tiflis, †13.08.1984 in Moskau) war sowjetischer Großmeister armenischer Herkunft. Petrosjan gilt als einer der größten Defensivspieler der Schachgeschichte und war nur schwer zu bezwingen. So verlor er bei zehn Schacholympiaden von 130 Partien nur eine einzige (1972 gegen Robert Hübner). Wegen seiner Schwerhörigkeit war er Störungen durch Geräusche unempfindlich. Berühmt waren seine positionellen Qalitätsopfer.</a:t>
            </a:r>
            <a:endParaRPr/>
          </a:p>
        </p:txBody>
      </p:sp>
      <p:sp>
        <p:nvSpPr>
          <p:cNvPr id="123" name="CustomShape 3"/>
          <p:cNvSpPr/>
          <p:nvPr/>
        </p:nvSpPr>
        <p:spPr>
          <a:xfrm>
            <a:off x="5376960" y="6349320"/>
            <a:ext cx="1676160" cy="364680"/>
          </a:xfrm>
          <a:prstGeom prst="rect">
            <a:avLst/>
          </a:prstGeom>
          <a:noFill/>
          <a:ln>
            <a:noFill/>
          </a:ln>
        </p:spPr>
        <p:txBody>
          <a:bodyPr bIns="45000" lIns="90000" rIns="90000" tIns="45000" wrap="none"/>
          <a:p>
            <a:pPr>
              <a:lnSpc>
                <a:spcPct val="100000"/>
              </a:lnSpc>
            </a:pPr>
            <a:r>
              <a:rPr lang="de-DE">
                <a:solidFill>
                  <a:srgbClr val="000000"/>
                </a:solidFill>
                <a:latin typeface="Calibri"/>
              </a:rPr>
              <a:t>Beste ELO: 2645</a:t>
            </a:r>
            <a:endParaRPr/>
          </a:p>
        </p:txBody>
      </p:sp>
      <p:pic>
        <p:nvPicPr>
          <p:cNvPr descr="" id="124" name="Bild 4"/>
          <p:cNvPicPr/>
          <p:nvPr/>
        </p:nvPicPr>
        <p:blipFill>
          <a:blip r:embed="rId1"/>
          <a:stretch>
            <a:fillRect/>
          </a:stretch>
        </p:blipFill>
        <p:spPr>
          <a:xfrm>
            <a:off x="6909480" y="428400"/>
            <a:ext cx="1333800" cy="1171440"/>
          </a:xfrm>
          <a:prstGeom prst="rect">
            <a:avLst/>
          </a:prstGeom>
          <a:ln>
            <a:noFill/>
          </a:ln>
        </p:spPr>
      </p:pic>
    </p:spTree>
  </p:cSld>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5"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10. Boris Spasski</a:t>
            </a:r>
            <a:endParaRPr/>
          </a:p>
        </p:txBody>
      </p:sp>
      <p:sp>
        <p:nvSpPr>
          <p:cNvPr id="126" name="TextShape 2"/>
          <p:cNvSpPr txBox="1"/>
          <p:nvPr/>
        </p:nvSpPr>
        <p:spPr>
          <a:xfrm>
            <a:off x="457200" y="1600200"/>
            <a:ext cx="8229240" cy="4525560"/>
          </a:xfrm>
          <a:prstGeom prst="rect">
            <a:avLst/>
          </a:prstGeom>
        </p:spPr>
        <p:txBody>
          <a:bodyPr/>
          <a:p>
            <a:pPr>
              <a:lnSpc>
                <a:spcPct val="100000"/>
              </a:lnSpc>
            </a:pPr>
            <a:r>
              <a:rPr lang="de-DE" sz="3200">
                <a:solidFill>
                  <a:srgbClr val="000000"/>
                </a:solidFill>
                <a:latin typeface="Calibri"/>
              </a:rPr>
              <a:t>Boris Spasski (*30.01.1937 in Leningrad) ist ein russisch-französischer Großmeister. Spasski galt als einer der begabtesten Spieler überhaupt. In seiner besten Phase, Ende der 1950er und über die ganzen 1960er Jahre hinweg, war er als ein besonders feiner Angriffsspieler (im Mittelspiel) gefürchtet. Aber auch Eröffnung und Endspiel behandelte er außerordentlich präzise. Nachdem er sein Ziel erreicht hatte und Weltmeister war, fehlte ihm allerdings der unbedingte Wille sein Potential voll auszuschöpfen.</a:t>
            </a:r>
            <a:endParaRPr/>
          </a:p>
        </p:txBody>
      </p:sp>
      <p:sp>
        <p:nvSpPr>
          <p:cNvPr id="127" name="CustomShape 3"/>
          <p:cNvSpPr/>
          <p:nvPr/>
        </p:nvSpPr>
        <p:spPr>
          <a:xfrm>
            <a:off x="5376960" y="6349320"/>
            <a:ext cx="1676160" cy="364680"/>
          </a:xfrm>
          <a:prstGeom prst="rect">
            <a:avLst/>
          </a:prstGeom>
          <a:noFill/>
          <a:ln>
            <a:noFill/>
          </a:ln>
        </p:spPr>
        <p:txBody>
          <a:bodyPr bIns="45000" lIns="90000" rIns="90000" tIns="45000" wrap="none"/>
          <a:p>
            <a:pPr>
              <a:lnSpc>
                <a:spcPct val="100000"/>
              </a:lnSpc>
            </a:pPr>
            <a:r>
              <a:rPr lang="de-DE">
                <a:solidFill>
                  <a:srgbClr val="000000"/>
                </a:solidFill>
                <a:latin typeface="Calibri"/>
              </a:rPr>
              <a:t>Beste ELO: 2690</a:t>
            </a:r>
            <a:endParaRPr/>
          </a:p>
        </p:txBody>
      </p:sp>
      <p:pic>
        <p:nvPicPr>
          <p:cNvPr descr="" id="128" name="Bild 4"/>
          <p:cNvPicPr/>
          <p:nvPr/>
        </p:nvPicPr>
        <p:blipFill>
          <a:blip r:embed="rId1"/>
          <a:stretch>
            <a:fillRect/>
          </a:stretch>
        </p:blipFill>
        <p:spPr>
          <a:xfrm>
            <a:off x="6872760" y="274680"/>
            <a:ext cx="1401480" cy="1401480"/>
          </a:xfrm>
          <a:prstGeom prst="rect">
            <a:avLst/>
          </a:prstGeom>
          <a:ln>
            <a:noFill/>
          </a:ln>
        </p:spPr>
      </p:pic>
    </p:spTree>
  </p:cSld>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9"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11. Bobby Fischer</a:t>
            </a:r>
            <a:endParaRPr/>
          </a:p>
        </p:txBody>
      </p:sp>
      <p:sp>
        <p:nvSpPr>
          <p:cNvPr id="130" name="TextShape 2"/>
          <p:cNvSpPr txBox="1"/>
          <p:nvPr/>
        </p:nvSpPr>
        <p:spPr>
          <a:xfrm>
            <a:off x="457200" y="1600200"/>
            <a:ext cx="8229240" cy="4525560"/>
          </a:xfrm>
          <a:prstGeom prst="rect">
            <a:avLst/>
          </a:prstGeom>
        </p:spPr>
        <p:txBody>
          <a:bodyPr/>
          <a:p>
            <a:pPr>
              <a:lnSpc>
                <a:spcPct val="100000"/>
              </a:lnSpc>
            </a:pPr>
            <a:r>
              <a:rPr lang="de-DE" sz="3200">
                <a:solidFill>
                  <a:srgbClr val="000000"/>
                </a:solidFill>
                <a:latin typeface="Calibri"/>
              </a:rPr>
              <a:t>Robert James „Bobby“ Fischer (*09.03.1943 in Chicago, †17.01.2008 in Reykjavík) war amerikanischer Großmeister. Nach seinem Titelgewinn zog er sich aus dem Turnierschach zurück. Als Bobby gegen seinen Herausforderer 1975 nicht antrat entzog ihm die FIDE den Weltmeistertitel. Fischer galt als hervorragender Kämpfer wie Taktiker. Er war bekannt dafür, Remis möglichst zu vermeiden und Schach entschlossen und fokussiert zu spielen.</a:t>
            </a:r>
            <a:endParaRPr/>
          </a:p>
        </p:txBody>
      </p:sp>
      <p:sp>
        <p:nvSpPr>
          <p:cNvPr id="131" name="CustomShape 3"/>
          <p:cNvSpPr/>
          <p:nvPr/>
        </p:nvSpPr>
        <p:spPr>
          <a:xfrm>
            <a:off x="5376960" y="6349320"/>
            <a:ext cx="1676160" cy="364680"/>
          </a:xfrm>
          <a:prstGeom prst="rect">
            <a:avLst/>
          </a:prstGeom>
          <a:noFill/>
          <a:ln>
            <a:noFill/>
          </a:ln>
        </p:spPr>
        <p:txBody>
          <a:bodyPr bIns="45000" lIns="90000" rIns="90000" tIns="45000" wrap="none"/>
          <a:p>
            <a:pPr>
              <a:lnSpc>
                <a:spcPct val="100000"/>
              </a:lnSpc>
            </a:pPr>
            <a:r>
              <a:rPr lang="de-DE">
                <a:solidFill>
                  <a:srgbClr val="000000"/>
                </a:solidFill>
                <a:latin typeface="Calibri"/>
              </a:rPr>
              <a:t>Beste ELO: 2785</a:t>
            </a:r>
            <a:endParaRPr/>
          </a:p>
        </p:txBody>
      </p:sp>
      <p:pic>
        <p:nvPicPr>
          <p:cNvPr descr="" id="132" name="Bild 4"/>
          <p:cNvPicPr/>
          <p:nvPr/>
        </p:nvPicPr>
        <p:blipFill>
          <a:blip r:embed="rId1"/>
          <a:stretch>
            <a:fillRect/>
          </a:stretch>
        </p:blipFill>
        <p:spPr>
          <a:xfrm>
            <a:off x="6756840" y="623160"/>
            <a:ext cx="1210320" cy="1064160"/>
          </a:xfrm>
          <a:prstGeom prst="rect">
            <a:avLst/>
          </a:prstGeom>
          <a:ln>
            <a:noFill/>
          </a:ln>
        </p:spPr>
      </p:pic>
    </p:spTree>
  </p:cSld>
  <p:timing>
    <p:tnLst>
      <p:par>
        <p:cTn dur="indefinite" id="1" nodeType="tmRoot" restart="never">
          <p:childTnLst>
            <p:seq>
              <p:cTn id="2"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3"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Weltmeisterschaft 1972</a:t>
            </a:r>
            <a:endParaRPr/>
          </a:p>
        </p:txBody>
      </p:sp>
      <p:sp>
        <p:nvSpPr>
          <p:cNvPr id="134" name="TextShape 2"/>
          <p:cNvSpPr txBox="1"/>
          <p:nvPr/>
        </p:nvSpPr>
        <p:spPr>
          <a:xfrm>
            <a:off x="457200" y="1600200"/>
            <a:ext cx="8229240" cy="4525560"/>
          </a:xfrm>
          <a:prstGeom prst="rect">
            <a:avLst/>
          </a:prstGeom>
        </p:spPr>
        <p:txBody>
          <a:bodyPr/>
          <a:p>
            <a:pPr>
              <a:lnSpc>
                <a:spcPct val="100000"/>
              </a:lnSpc>
            </a:pPr>
            <a:r>
              <a:rPr lang="de-DE" sz="3200">
                <a:solidFill>
                  <a:srgbClr val="000000"/>
                </a:solidFill>
                <a:latin typeface="Calibri"/>
              </a:rPr>
              <a:t>Die Qualität der Mehrzahl der gespielten Partien rechtfertigte nicht die überragende Beachtung, die der Wettkampf in der ganzen Welt weckte. Lediglich in sieben Partien wurden die beiden Akteure auf der Höhe den hohen Erwartungen gerecht. Aber die meisten Menschen waren mehr an der exzentrischen Persönlichkeit Fischers interessiert.</a:t>
            </a:r>
            <a:r>
              <a:rPr lang="de-DE" sz="3200">
                <a:solidFill>
                  <a:srgbClr val="000000"/>
                </a:solidFill>
                <a:latin typeface="Calibri"/>
              </a:rPr>
              <a:t>
</a:t>
            </a:r>
            <a:r>
              <a:rPr lang="de-DE" sz="3200">
                <a:solidFill>
                  <a:srgbClr val="000000"/>
                </a:solidFill>
                <a:latin typeface="Calibri"/>
              </a:rPr>
              <a:t>Fischer hatte es geschafft, die jahrzehntelange Sowjetherrschaft im Schach zu brechen und die mit Abstand höchste Siegprämie zu erringen die bis dahin bei einer Schachveranstaltung ausgezahlt wurde.</a:t>
            </a:r>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5" name="TextShape 1"/>
          <p:cNvSpPr txBox="1"/>
          <p:nvPr/>
        </p:nvSpPr>
        <p:spPr>
          <a:xfrm>
            <a:off x="457200" y="274680"/>
            <a:ext cx="8229240" cy="1142640"/>
          </a:xfrm>
          <a:prstGeom prst="rect">
            <a:avLst/>
          </a:prstGeom>
        </p:spPr>
        <p:txBody>
          <a:bodyPr anchor="ctr"/>
          <a:p>
            <a:endParaRPr/>
          </a:p>
        </p:txBody>
      </p:sp>
      <p:sp>
        <p:nvSpPr>
          <p:cNvPr id="136" name="TextShape 2"/>
          <p:cNvSpPr txBox="1"/>
          <p:nvPr/>
        </p:nvSpPr>
        <p:spPr>
          <a:xfrm>
            <a:off x="457200" y="1600200"/>
            <a:ext cx="8229240" cy="4525560"/>
          </a:xfrm>
          <a:prstGeom prst="rect">
            <a:avLst/>
          </a:prstGeom>
        </p:spPr>
        <p:txBody>
          <a:bodyPr/>
          <a:p>
            <a:pPr>
              <a:lnSpc>
                <a:spcPct val="100000"/>
              </a:lnSpc>
            </a:pPr>
            <a:r>
              <a:rPr lang="de-DE" sz="3200">
                <a:solidFill>
                  <a:srgbClr val="000000"/>
                </a:solidFill>
                <a:latin typeface="Calibri"/>
              </a:rPr>
              <a:t>Es war ihm außerdem gelungen, das Schach aus seinem Nischendasein zu katapultieren auch wenn viele der unschönen Begleitumstände nicht unbedingt dem Schach zuträglich waren.</a:t>
            </a:r>
            <a:endParaRPr/>
          </a:p>
          <a:p>
            <a:pPr>
              <a:lnSpc>
                <a:spcPct val="100000"/>
              </a:lnSpc>
            </a:pPr>
            <a:r>
              <a:rPr lang="de-DE" sz="3200">
                <a:solidFill>
                  <a:srgbClr val="000000"/>
                </a:solidFill>
                <a:latin typeface="Calibri"/>
              </a:rPr>
              <a:t>Nachfolgend ein Ausschnitt der 6. Runde. Bis zur 6. Runde musste der Weltmeister mit einem einfachen Polsterstuhl mit nicht verstellbarer Rückenlehne und hölzernen Armlehnen vorlieb nehmen, während der Herausforderer einen Luxusdrehsessel aus Leder Benutzte. Ab der 7. Runde verfügte Spasski über einen Identischen Stuhl</a:t>
            </a:r>
            <a:endParaRPr/>
          </a:p>
        </p:txBody>
      </p:sp>
    </p:spTree>
  </p:cSld>
  <p:timing>
    <p:tnLst>
      <p:par>
        <p:cTn dur="indefinite" id="3" nodeType="tmRoot" restart="never">
          <p:childTnLst>
            <p:seq>
              <p:cTn id="4"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137" name="Bobby Fischer Reykjavíc.mp4"/>
          <p:cNvPicPr/>
          <p:nvPr/>
        </p:nvPicPr>
        <p:blipFill>
          <a:blip r:embed="rId1"/>
          <a:stretch>
            <a:fillRect/>
          </a:stretch>
        </p:blipFill>
        <p:spPr>
          <a:xfrm>
            <a:off x="643680" y="826200"/>
            <a:ext cx="7950600" cy="5299920"/>
          </a:xfrm>
          <a:prstGeom prst="rect">
            <a:avLst/>
          </a:prstGeom>
          <a:ln>
            <a:noFill/>
          </a:ln>
        </p:spPr>
      </p:pic>
    </p:spTree>
  </p:cSld>
  <p:timing>
    <p:tnLst>
      <p:par>
        <p:cTn dur="indefinite" id="5" nodeType="tmRoot" restart="never">
          <p:childTnLst>
            <p:seq>
              <p:cTn fill="hold" id="6" nodeType="interactiveSeq" restart="whenNotActive">
                <p:childTnLst>
                  <p:par>
                    <p:cTn fill="hold" id="7">
                      <p:stCondLst/>
                      <p:childTnLst>
                        <p:par>
                          <p:cTn fill="hold" id="8">
                            <p:stCondLst>
                              <p:cond delay="0"/>
                            </p:stCondLst>
                            <p:childTnLst>
                              <p:par>
                                <p:cTn fill="hold" id="9" nodeType="clickEffect" presetClass="mediacall">
                                  <p:stCondLst>
                                    <p:cond delay="0"/>
                                  </p:stCondLs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8"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12. Anatoli Karpow</a:t>
            </a:r>
            <a:endParaRPr/>
          </a:p>
        </p:txBody>
      </p:sp>
      <p:sp>
        <p:nvSpPr>
          <p:cNvPr id="139" name="TextShape 2"/>
          <p:cNvSpPr txBox="1"/>
          <p:nvPr/>
        </p:nvSpPr>
        <p:spPr>
          <a:xfrm>
            <a:off x="457200" y="1874160"/>
            <a:ext cx="8229240" cy="4391640"/>
          </a:xfrm>
          <a:prstGeom prst="rect">
            <a:avLst/>
          </a:prstGeom>
        </p:spPr>
        <p:txBody>
          <a:bodyPr/>
          <a:p>
            <a:pPr>
              <a:lnSpc>
                <a:spcPct val="100000"/>
              </a:lnSpc>
            </a:pPr>
            <a:r>
              <a:rPr lang="de-DE" sz="3200">
                <a:solidFill>
                  <a:srgbClr val="000000"/>
                </a:solidFill>
                <a:latin typeface="Calibri"/>
              </a:rPr>
              <a:t>Anatoli Karpow (*23.05.1951 in Slatoust) ist ein russischer Großmeister. Den Schach-Oscar als bester Spieler eines Jahres gewann er insgesamt neu Mal. Dazu kommen über 100 Turniersiege, das ist Weltrekord. </a:t>
            </a:r>
            <a:r>
              <a:rPr lang="de-DE" sz="3200">
                <a:solidFill>
                  <a:srgbClr val="000000"/>
                </a:solidFill>
                <a:latin typeface="Calibri"/>
              </a:rPr>
              <a:t>
</a:t>
            </a:r>
            <a:r>
              <a:rPr lang="de-DE" sz="3200">
                <a:solidFill>
                  <a:srgbClr val="000000"/>
                </a:solidFill>
                <a:latin typeface="Calibri"/>
              </a:rPr>
              <a:t>Karpow schrieb mehrere Schachbücher die auch ins deutsche übersetzt werden.</a:t>
            </a:r>
            <a:endParaRPr/>
          </a:p>
        </p:txBody>
      </p:sp>
      <p:sp>
        <p:nvSpPr>
          <p:cNvPr id="140" name="CustomShape 3"/>
          <p:cNvSpPr/>
          <p:nvPr/>
        </p:nvSpPr>
        <p:spPr>
          <a:xfrm>
            <a:off x="5376960" y="6349320"/>
            <a:ext cx="1676160" cy="364680"/>
          </a:xfrm>
          <a:prstGeom prst="rect">
            <a:avLst/>
          </a:prstGeom>
          <a:noFill/>
          <a:ln>
            <a:noFill/>
          </a:ln>
        </p:spPr>
        <p:txBody>
          <a:bodyPr bIns="45000" lIns="90000" rIns="90000" tIns="45000" wrap="none"/>
          <a:p>
            <a:pPr>
              <a:lnSpc>
                <a:spcPct val="100000"/>
              </a:lnSpc>
            </a:pPr>
            <a:r>
              <a:rPr lang="de-DE">
                <a:solidFill>
                  <a:srgbClr val="000000"/>
                </a:solidFill>
                <a:latin typeface="Calibri"/>
              </a:rPr>
              <a:t>Beste ELO: 2780</a:t>
            </a:r>
            <a:endParaRPr/>
          </a:p>
        </p:txBody>
      </p:sp>
      <p:pic>
        <p:nvPicPr>
          <p:cNvPr descr="" id="141" name="Bild 4"/>
          <p:cNvPicPr/>
          <p:nvPr/>
        </p:nvPicPr>
        <p:blipFill>
          <a:blip r:embed="rId1"/>
          <a:stretch>
            <a:fillRect/>
          </a:stretch>
        </p:blipFill>
        <p:spPr>
          <a:xfrm>
            <a:off x="7129080" y="410040"/>
            <a:ext cx="1104480" cy="1463760"/>
          </a:xfrm>
          <a:prstGeom prst="rect">
            <a:avLst/>
          </a:prstGeom>
          <a:ln>
            <a:noFill/>
          </a:ln>
        </p:spPr>
      </p:pic>
    </p:spTree>
  </p:cSld>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2"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13. Garri Kasparow</a:t>
            </a:r>
            <a:endParaRPr/>
          </a:p>
        </p:txBody>
      </p:sp>
      <p:sp>
        <p:nvSpPr>
          <p:cNvPr id="143" name="TextShape 2"/>
          <p:cNvSpPr txBox="1"/>
          <p:nvPr/>
        </p:nvSpPr>
        <p:spPr>
          <a:xfrm>
            <a:off x="457200" y="1600200"/>
            <a:ext cx="8229240" cy="4525560"/>
          </a:xfrm>
          <a:prstGeom prst="rect">
            <a:avLst/>
          </a:prstGeom>
        </p:spPr>
        <p:txBody>
          <a:bodyPr/>
          <a:p>
            <a:pPr>
              <a:lnSpc>
                <a:spcPct val="100000"/>
              </a:lnSpc>
            </a:pPr>
            <a:r>
              <a:rPr lang="de-DE" sz="3200">
                <a:solidFill>
                  <a:srgbClr val="000000"/>
                </a:solidFill>
                <a:latin typeface="Calibri"/>
              </a:rPr>
              <a:t>Garri Kasparow (*13.04.1963 in Baku) ist ehemaliger russischer Großmeister (2014 nahm er die kroatische Staatsbürgerschaft an). Kasparows Schachstil ist dynamisch und aggresiv – hier ähnelt er seinem Vorbild Aljechin. Aufgrund seines angriffslustigen Stils und seines aufbrausenden Temperaments wird Kasparow auch als das „Biest von Baku“ bezeichnet. Auch für seine hervorragende Vorbereitung auf Zweikämpfe war Kasparow bekannt. Seine Spielstärke ist in der Geschichte herrausragend. Kasparows 1999 erreichte ELO-Zahl 2851 wurde erst im Dezember 2012 von Magnus Carlsen übertroffen, obwohl die Werte in der Weltspitze stetig ansteigen.</a:t>
            </a:r>
            <a:endParaRPr/>
          </a:p>
        </p:txBody>
      </p:sp>
      <p:sp>
        <p:nvSpPr>
          <p:cNvPr id="144" name="CustomShape 3"/>
          <p:cNvSpPr/>
          <p:nvPr/>
        </p:nvSpPr>
        <p:spPr>
          <a:xfrm>
            <a:off x="5376960" y="6349320"/>
            <a:ext cx="1676160" cy="364680"/>
          </a:xfrm>
          <a:prstGeom prst="rect">
            <a:avLst/>
          </a:prstGeom>
          <a:noFill/>
          <a:ln>
            <a:noFill/>
          </a:ln>
        </p:spPr>
        <p:txBody>
          <a:bodyPr bIns="45000" lIns="90000" rIns="90000" tIns="45000" wrap="none"/>
          <a:p>
            <a:pPr>
              <a:lnSpc>
                <a:spcPct val="100000"/>
              </a:lnSpc>
            </a:pPr>
            <a:r>
              <a:rPr lang="de-DE">
                <a:solidFill>
                  <a:srgbClr val="000000"/>
                </a:solidFill>
                <a:latin typeface="Calibri"/>
              </a:rPr>
              <a:t>Beste ELO: 2851</a:t>
            </a:r>
            <a:endParaRPr/>
          </a:p>
        </p:txBody>
      </p:sp>
      <p:pic>
        <p:nvPicPr>
          <p:cNvPr descr="" id="145" name="Bild 4"/>
          <p:cNvPicPr/>
          <p:nvPr/>
        </p:nvPicPr>
        <p:blipFill>
          <a:blip r:embed="rId1"/>
          <a:stretch>
            <a:fillRect/>
          </a:stretch>
        </p:blipFill>
        <p:spPr>
          <a:xfrm>
            <a:off x="6839280" y="371160"/>
            <a:ext cx="841680" cy="1266480"/>
          </a:xfrm>
          <a:prstGeom prst="rect">
            <a:avLst/>
          </a:prstGeom>
          <a:ln>
            <a:noFill/>
          </a:ln>
        </p:spPr>
      </p:pic>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5"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die Schachweltmeister</a:t>
            </a:r>
            <a:endParaRPr/>
          </a:p>
        </p:txBody>
      </p:sp>
      <p:graphicFrame>
        <p:nvGraphicFramePr>
          <p:cNvPr id="86" name="Table 2"/>
          <p:cNvGraphicFramePr/>
          <p:nvPr/>
        </p:nvGraphicFramePr>
        <p:xfrm>
          <a:off x="457200" y="1600200"/>
          <a:ext cx="8384760" cy="4790160"/>
        </p:xfrm>
        <a:graphic>
          <a:graphicData uri="http://schemas.openxmlformats.org/drawingml/2006/table">
            <a:tbl>
              <a:tblPr/>
              <a:tblGrid>
                <a:gridCol w="483120"/>
                <a:gridCol w="3041280"/>
                <a:gridCol w="3088440"/>
                <a:gridCol w="1771920"/>
              </a:tblGrid>
              <a:tr h="649800">
                <a:tc>
                  <a:txBody>
                    <a:bodyPr wrap="none"/>
                    <a:p>
                      <a:pPr>
                        <a:lnSpc>
                          <a:spcPct val="100000"/>
                        </a:lnSpc>
                      </a:pPr>
                      <a:r>
                        <a:rPr b="1" lang="de-DE">
                          <a:solidFill>
                            <a:srgbClr val="ffffff"/>
                          </a:solidFill>
                          <a:latin typeface="Calibri"/>
                        </a:rPr>
                        <a:t>Nr.</a:t>
                      </a:r>
                      <a:endParaRPr/>
                    </a:p>
                  </a:txBody>
                  <a:tcPr/>
                </a:tc>
                <a:tc>
                  <a:txBody>
                    <a:bodyPr wrap="none"/>
                    <a:p>
                      <a:pPr>
                        <a:lnSpc>
                          <a:spcPct val="100000"/>
                        </a:lnSpc>
                      </a:pPr>
                      <a:r>
                        <a:rPr b="1" lang="de-DE">
                          <a:solidFill>
                            <a:srgbClr val="ffffff"/>
                          </a:solidFill>
                          <a:latin typeface="Calibri"/>
                        </a:rPr>
                        <a:t>Name</a:t>
                      </a:r>
                      <a:endParaRPr/>
                    </a:p>
                  </a:txBody>
                  <a:tcPr/>
                </a:tc>
                <a:tc>
                  <a:txBody>
                    <a:bodyPr wrap="none"/>
                    <a:p>
                      <a:pPr>
                        <a:lnSpc>
                          <a:spcPct val="100000"/>
                        </a:lnSpc>
                      </a:pPr>
                      <a:r>
                        <a:rPr b="1" lang="de-DE">
                          <a:solidFill>
                            <a:srgbClr val="ffffff"/>
                          </a:solidFill>
                          <a:latin typeface="Calibri"/>
                        </a:rPr>
                        <a:t>Land</a:t>
                      </a:r>
                      <a:endParaRPr/>
                    </a:p>
                  </a:txBody>
                  <a:tcPr/>
                </a:tc>
                <a:tc>
                  <a:txBody>
                    <a:bodyPr wrap="none"/>
                    <a:p>
                      <a:pPr>
                        <a:lnSpc>
                          <a:spcPct val="100000"/>
                        </a:lnSpc>
                      </a:pPr>
                      <a:r>
                        <a:rPr b="1" lang="de-DE">
                          <a:solidFill>
                            <a:srgbClr val="ffffff"/>
                          </a:solidFill>
                          <a:latin typeface="Calibri"/>
                        </a:rPr>
                        <a:t>Unumstritten Weltmeister</a:t>
                      </a:r>
                      <a:endParaRPr/>
                    </a:p>
                  </a:txBody>
                  <a:tcPr/>
                </a:tc>
              </a:tr>
              <a:tr h="370800">
                <a:tc>
                  <a:txBody>
                    <a:bodyPr wrap="none"/>
                    <a:p>
                      <a:pPr>
                        <a:lnSpc>
                          <a:spcPct val="100000"/>
                        </a:lnSpc>
                      </a:pPr>
                      <a:r>
                        <a:rPr lang="de-DE">
                          <a:solidFill>
                            <a:srgbClr val="000000"/>
                          </a:solidFill>
                          <a:latin typeface="Calibri"/>
                        </a:rPr>
                        <a:t>1.</a:t>
                      </a:r>
                      <a:endParaRPr/>
                    </a:p>
                  </a:txBody>
                  <a:tcPr/>
                </a:tc>
                <a:tc>
                  <a:txBody>
                    <a:bodyPr wrap="none"/>
                    <a:p>
                      <a:pPr>
                        <a:lnSpc>
                          <a:spcPct val="100000"/>
                        </a:lnSpc>
                      </a:pPr>
                      <a:r>
                        <a:rPr lang="de-DE">
                          <a:solidFill>
                            <a:srgbClr val="000000"/>
                          </a:solidFill>
                          <a:latin typeface="Calibri"/>
                        </a:rPr>
                        <a:t>Wilhelm Steinitz</a:t>
                      </a:r>
                      <a:endParaRPr/>
                    </a:p>
                  </a:txBody>
                  <a:tcPr/>
                </a:tc>
                <a:tc>
                  <a:txBody>
                    <a:bodyPr wrap="none"/>
                    <a:p>
                      <a:pPr>
                        <a:lnSpc>
                          <a:spcPct val="100000"/>
                        </a:lnSpc>
                      </a:pPr>
                      <a:r>
                        <a:rPr lang="de-DE">
                          <a:solidFill>
                            <a:srgbClr val="000000"/>
                          </a:solidFill>
                          <a:latin typeface="Calibri"/>
                        </a:rPr>
                        <a:t>Österreich-Ungarn / USA</a:t>
                      </a:r>
                      <a:endParaRPr/>
                    </a:p>
                  </a:txBody>
                  <a:tcPr/>
                </a:tc>
                <a:tc>
                  <a:txBody>
                    <a:bodyPr wrap="none"/>
                    <a:p>
                      <a:pPr>
                        <a:lnSpc>
                          <a:spcPct val="100000"/>
                        </a:lnSpc>
                      </a:pPr>
                      <a:r>
                        <a:rPr lang="de-DE">
                          <a:solidFill>
                            <a:srgbClr val="000000"/>
                          </a:solidFill>
                          <a:latin typeface="Calibri"/>
                        </a:rPr>
                        <a:t>1886-1894</a:t>
                      </a:r>
                      <a:endParaRPr/>
                    </a:p>
                  </a:txBody>
                  <a:tcPr/>
                </a:tc>
              </a:tr>
              <a:tr h="370800">
                <a:tc>
                  <a:txBody>
                    <a:bodyPr wrap="none"/>
                    <a:p>
                      <a:pPr>
                        <a:lnSpc>
                          <a:spcPct val="100000"/>
                        </a:lnSpc>
                      </a:pPr>
                      <a:r>
                        <a:rPr lang="de-DE">
                          <a:solidFill>
                            <a:srgbClr val="000000"/>
                          </a:solidFill>
                          <a:latin typeface="Calibri"/>
                        </a:rPr>
                        <a:t>2.</a:t>
                      </a:r>
                      <a:endParaRPr/>
                    </a:p>
                  </a:txBody>
                  <a:tcPr/>
                </a:tc>
                <a:tc>
                  <a:txBody>
                    <a:bodyPr wrap="none"/>
                    <a:p>
                      <a:pPr>
                        <a:lnSpc>
                          <a:spcPct val="100000"/>
                        </a:lnSpc>
                      </a:pPr>
                      <a:r>
                        <a:rPr lang="de-DE">
                          <a:solidFill>
                            <a:srgbClr val="000000"/>
                          </a:solidFill>
                          <a:latin typeface="Calibri"/>
                        </a:rPr>
                        <a:t>Emanuel Lasker</a:t>
                      </a:r>
                      <a:endParaRPr/>
                    </a:p>
                  </a:txBody>
                  <a:tcPr/>
                </a:tc>
                <a:tc>
                  <a:txBody>
                    <a:bodyPr wrap="none"/>
                    <a:p>
                      <a:pPr>
                        <a:lnSpc>
                          <a:spcPct val="100000"/>
                        </a:lnSpc>
                      </a:pPr>
                      <a:r>
                        <a:rPr lang="de-DE">
                          <a:solidFill>
                            <a:srgbClr val="000000"/>
                          </a:solidFill>
                          <a:latin typeface="Calibri"/>
                        </a:rPr>
                        <a:t>Deutschland</a:t>
                      </a:r>
                      <a:endParaRPr/>
                    </a:p>
                  </a:txBody>
                  <a:tcPr/>
                </a:tc>
                <a:tc>
                  <a:txBody>
                    <a:bodyPr wrap="none"/>
                    <a:p>
                      <a:pPr>
                        <a:lnSpc>
                          <a:spcPct val="100000"/>
                        </a:lnSpc>
                      </a:pPr>
                      <a:r>
                        <a:rPr lang="de-DE">
                          <a:solidFill>
                            <a:srgbClr val="000000"/>
                          </a:solidFill>
                          <a:latin typeface="Calibri"/>
                        </a:rPr>
                        <a:t>1894-1921</a:t>
                      </a:r>
                      <a:endParaRPr/>
                    </a:p>
                  </a:txBody>
                  <a:tcPr/>
                </a:tc>
              </a:tr>
              <a:tr h="370800">
                <a:tc>
                  <a:txBody>
                    <a:bodyPr wrap="none"/>
                    <a:p>
                      <a:pPr>
                        <a:lnSpc>
                          <a:spcPct val="100000"/>
                        </a:lnSpc>
                      </a:pPr>
                      <a:r>
                        <a:rPr lang="de-DE">
                          <a:solidFill>
                            <a:srgbClr val="000000"/>
                          </a:solidFill>
                          <a:latin typeface="Calibri"/>
                        </a:rPr>
                        <a:t>3.</a:t>
                      </a:r>
                      <a:endParaRPr/>
                    </a:p>
                  </a:txBody>
                  <a:tcPr/>
                </a:tc>
                <a:tc>
                  <a:txBody>
                    <a:bodyPr wrap="none"/>
                    <a:p>
                      <a:pPr>
                        <a:lnSpc>
                          <a:spcPct val="100000"/>
                        </a:lnSpc>
                      </a:pPr>
                      <a:r>
                        <a:rPr lang="de-DE">
                          <a:solidFill>
                            <a:srgbClr val="000000"/>
                          </a:solidFill>
                          <a:latin typeface="Calibri"/>
                        </a:rPr>
                        <a:t>José Raúl Capablanca</a:t>
                      </a:r>
                      <a:endParaRPr/>
                    </a:p>
                  </a:txBody>
                  <a:tcPr/>
                </a:tc>
                <a:tc>
                  <a:txBody>
                    <a:bodyPr wrap="none"/>
                    <a:p>
                      <a:pPr>
                        <a:lnSpc>
                          <a:spcPct val="100000"/>
                        </a:lnSpc>
                      </a:pPr>
                      <a:r>
                        <a:rPr lang="de-DE">
                          <a:solidFill>
                            <a:srgbClr val="000000"/>
                          </a:solidFill>
                          <a:latin typeface="Calibri"/>
                        </a:rPr>
                        <a:t>Kuba</a:t>
                      </a:r>
                      <a:endParaRPr/>
                    </a:p>
                  </a:txBody>
                  <a:tcPr/>
                </a:tc>
                <a:tc>
                  <a:txBody>
                    <a:bodyPr wrap="none"/>
                    <a:p>
                      <a:pPr>
                        <a:lnSpc>
                          <a:spcPct val="100000"/>
                        </a:lnSpc>
                      </a:pPr>
                      <a:r>
                        <a:rPr lang="de-DE">
                          <a:solidFill>
                            <a:srgbClr val="000000"/>
                          </a:solidFill>
                          <a:latin typeface="Calibri"/>
                        </a:rPr>
                        <a:t>1921-1927</a:t>
                      </a:r>
                      <a:endParaRPr/>
                    </a:p>
                  </a:txBody>
                  <a:tcPr/>
                </a:tc>
              </a:tr>
              <a:tr h="649800">
                <a:tc>
                  <a:txBody>
                    <a:bodyPr wrap="none"/>
                    <a:p>
                      <a:pPr>
                        <a:lnSpc>
                          <a:spcPct val="100000"/>
                        </a:lnSpc>
                      </a:pPr>
                      <a:r>
                        <a:rPr lang="de-DE">
                          <a:solidFill>
                            <a:srgbClr val="000000"/>
                          </a:solidFill>
                          <a:latin typeface="Calibri"/>
                        </a:rPr>
                        <a:t>4.</a:t>
                      </a:r>
                      <a:endParaRPr/>
                    </a:p>
                  </a:txBody>
                  <a:tcPr/>
                </a:tc>
                <a:tc>
                  <a:txBody>
                    <a:bodyPr wrap="none"/>
                    <a:p>
                      <a:pPr>
                        <a:lnSpc>
                          <a:spcPct val="100000"/>
                        </a:lnSpc>
                      </a:pPr>
                      <a:r>
                        <a:rPr lang="de-DE">
                          <a:solidFill>
                            <a:srgbClr val="000000"/>
                          </a:solidFill>
                          <a:latin typeface="Calibri"/>
                        </a:rPr>
                        <a:t>Alexander Aljechin</a:t>
                      </a:r>
                      <a:endParaRPr/>
                    </a:p>
                  </a:txBody>
                  <a:tcPr/>
                </a:tc>
                <a:tc>
                  <a:txBody>
                    <a:bodyPr wrap="none"/>
                    <a:p>
                      <a:pPr>
                        <a:lnSpc>
                          <a:spcPct val="100000"/>
                        </a:lnSpc>
                      </a:pPr>
                      <a:r>
                        <a:rPr lang="de-DE">
                          <a:solidFill>
                            <a:srgbClr val="000000"/>
                          </a:solidFill>
                          <a:latin typeface="Calibri"/>
                        </a:rPr>
                        <a:t>Russland / Frankreich</a:t>
                      </a:r>
                      <a:endParaRPr/>
                    </a:p>
                  </a:txBody>
                  <a:tcPr/>
                </a:tc>
                <a:tc>
                  <a:txBody>
                    <a:bodyPr wrap="none"/>
                    <a:p>
                      <a:pPr>
                        <a:lnSpc>
                          <a:spcPct val="100000"/>
                        </a:lnSpc>
                      </a:pPr>
                      <a:r>
                        <a:rPr lang="de-DE">
                          <a:solidFill>
                            <a:srgbClr val="000000"/>
                          </a:solidFill>
                          <a:latin typeface="Calibri"/>
                        </a:rPr>
                        <a:t>1927-1935</a:t>
                      </a:r>
                      <a:endParaRPr/>
                    </a:p>
                    <a:p>
                      <a:pPr>
                        <a:lnSpc>
                          <a:spcPct val="100000"/>
                        </a:lnSpc>
                      </a:pPr>
                      <a:r>
                        <a:rPr lang="de-DE">
                          <a:solidFill>
                            <a:srgbClr val="000000"/>
                          </a:solidFill>
                          <a:latin typeface="Calibri"/>
                        </a:rPr>
                        <a:t>1937-1946</a:t>
                      </a:r>
                      <a:endParaRPr/>
                    </a:p>
                  </a:txBody>
                  <a:tcPr/>
                </a:tc>
              </a:tr>
              <a:tr h="370800">
                <a:tc>
                  <a:txBody>
                    <a:bodyPr wrap="none"/>
                    <a:p>
                      <a:pPr>
                        <a:lnSpc>
                          <a:spcPct val="100000"/>
                        </a:lnSpc>
                      </a:pPr>
                      <a:r>
                        <a:rPr lang="de-DE">
                          <a:solidFill>
                            <a:srgbClr val="000000"/>
                          </a:solidFill>
                          <a:latin typeface="Calibri"/>
                        </a:rPr>
                        <a:t>5.</a:t>
                      </a:r>
                      <a:endParaRPr/>
                    </a:p>
                  </a:txBody>
                  <a:tcPr/>
                </a:tc>
                <a:tc>
                  <a:txBody>
                    <a:bodyPr wrap="none"/>
                    <a:p>
                      <a:pPr>
                        <a:lnSpc>
                          <a:spcPct val="100000"/>
                        </a:lnSpc>
                      </a:pPr>
                      <a:r>
                        <a:rPr lang="de-DE">
                          <a:solidFill>
                            <a:srgbClr val="000000"/>
                          </a:solidFill>
                          <a:latin typeface="Calibri"/>
                        </a:rPr>
                        <a:t>Max Euwe</a:t>
                      </a:r>
                      <a:endParaRPr/>
                    </a:p>
                  </a:txBody>
                  <a:tcPr/>
                </a:tc>
                <a:tc>
                  <a:txBody>
                    <a:bodyPr wrap="none"/>
                    <a:p>
                      <a:pPr>
                        <a:lnSpc>
                          <a:spcPct val="100000"/>
                        </a:lnSpc>
                      </a:pPr>
                      <a:r>
                        <a:rPr lang="de-DE">
                          <a:solidFill>
                            <a:srgbClr val="000000"/>
                          </a:solidFill>
                          <a:latin typeface="Calibri"/>
                        </a:rPr>
                        <a:t>Niederlande</a:t>
                      </a:r>
                      <a:endParaRPr/>
                    </a:p>
                  </a:txBody>
                  <a:tcPr/>
                </a:tc>
                <a:tc>
                  <a:txBody>
                    <a:bodyPr wrap="none"/>
                    <a:p>
                      <a:pPr>
                        <a:lnSpc>
                          <a:spcPct val="100000"/>
                        </a:lnSpc>
                      </a:pPr>
                      <a:r>
                        <a:rPr lang="de-DE">
                          <a:solidFill>
                            <a:srgbClr val="000000"/>
                          </a:solidFill>
                          <a:latin typeface="Calibri"/>
                        </a:rPr>
                        <a:t>1935-1937</a:t>
                      </a:r>
                      <a:endParaRPr/>
                    </a:p>
                  </a:txBody>
                  <a:tcPr/>
                </a:tc>
              </a:tr>
              <a:tr h="928800">
                <a:tc>
                  <a:txBody>
                    <a:bodyPr wrap="none"/>
                    <a:p>
                      <a:pPr>
                        <a:lnSpc>
                          <a:spcPct val="100000"/>
                        </a:lnSpc>
                      </a:pPr>
                      <a:r>
                        <a:rPr lang="de-DE">
                          <a:solidFill>
                            <a:srgbClr val="000000"/>
                          </a:solidFill>
                          <a:latin typeface="Calibri"/>
                        </a:rPr>
                        <a:t>6.</a:t>
                      </a:r>
                      <a:endParaRPr/>
                    </a:p>
                  </a:txBody>
                  <a:tcPr/>
                </a:tc>
                <a:tc>
                  <a:txBody>
                    <a:bodyPr wrap="none"/>
                    <a:p>
                      <a:pPr>
                        <a:lnSpc>
                          <a:spcPct val="100000"/>
                        </a:lnSpc>
                      </a:pPr>
                      <a:r>
                        <a:rPr lang="de-DE">
                          <a:solidFill>
                            <a:srgbClr val="000000"/>
                          </a:solidFill>
                          <a:latin typeface="Calibri"/>
                        </a:rPr>
                        <a:t>Michael Botwinnik</a:t>
                      </a:r>
                      <a:endParaRPr/>
                    </a:p>
                  </a:txBody>
                  <a:tcPr/>
                </a:tc>
                <a:tc>
                  <a:txBody>
                    <a:bodyPr wrap="none"/>
                    <a:p>
                      <a:pPr>
                        <a:lnSpc>
                          <a:spcPct val="100000"/>
                        </a:lnSpc>
                      </a:pPr>
                      <a:r>
                        <a:rPr lang="de-DE">
                          <a:solidFill>
                            <a:srgbClr val="000000"/>
                          </a:solidFill>
                          <a:latin typeface="Calibri"/>
                        </a:rPr>
                        <a:t>UdSSR</a:t>
                      </a:r>
                      <a:endParaRPr/>
                    </a:p>
                  </a:txBody>
                  <a:tcPr/>
                </a:tc>
                <a:tc>
                  <a:txBody>
                    <a:bodyPr wrap="none"/>
                    <a:p>
                      <a:pPr>
                        <a:lnSpc>
                          <a:spcPct val="100000"/>
                        </a:lnSpc>
                      </a:pPr>
                      <a:r>
                        <a:rPr lang="de-DE">
                          <a:solidFill>
                            <a:srgbClr val="000000"/>
                          </a:solidFill>
                          <a:latin typeface="Calibri"/>
                        </a:rPr>
                        <a:t>1948-1957</a:t>
                      </a:r>
                      <a:endParaRPr/>
                    </a:p>
                    <a:p>
                      <a:pPr>
                        <a:lnSpc>
                          <a:spcPct val="100000"/>
                        </a:lnSpc>
                      </a:pPr>
                      <a:r>
                        <a:rPr lang="de-DE">
                          <a:solidFill>
                            <a:srgbClr val="000000"/>
                          </a:solidFill>
                          <a:latin typeface="Calibri"/>
                        </a:rPr>
                        <a:t>1958-1960</a:t>
                      </a:r>
                      <a:endParaRPr/>
                    </a:p>
                    <a:p>
                      <a:pPr>
                        <a:lnSpc>
                          <a:spcPct val="100000"/>
                        </a:lnSpc>
                      </a:pPr>
                      <a:r>
                        <a:rPr lang="de-DE">
                          <a:solidFill>
                            <a:srgbClr val="000000"/>
                          </a:solidFill>
                          <a:latin typeface="Calibri"/>
                        </a:rPr>
                        <a:t>1961-1963</a:t>
                      </a:r>
                      <a:endParaRPr/>
                    </a:p>
                  </a:txBody>
                  <a:tcPr/>
                </a:tc>
              </a:tr>
              <a:tr h="370800">
                <a:tc>
                  <a:txBody>
                    <a:bodyPr wrap="none"/>
                    <a:p>
                      <a:pPr>
                        <a:lnSpc>
                          <a:spcPct val="100000"/>
                        </a:lnSpc>
                      </a:pPr>
                      <a:r>
                        <a:rPr lang="de-DE">
                          <a:solidFill>
                            <a:srgbClr val="000000"/>
                          </a:solidFill>
                          <a:latin typeface="Calibri"/>
                        </a:rPr>
                        <a:t>7.</a:t>
                      </a:r>
                      <a:endParaRPr/>
                    </a:p>
                  </a:txBody>
                  <a:tcPr/>
                </a:tc>
                <a:tc>
                  <a:txBody>
                    <a:bodyPr wrap="none"/>
                    <a:p>
                      <a:pPr>
                        <a:lnSpc>
                          <a:spcPct val="100000"/>
                        </a:lnSpc>
                      </a:pPr>
                      <a:r>
                        <a:rPr lang="de-DE">
                          <a:solidFill>
                            <a:srgbClr val="000000"/>
                          </a:solidFill>
                          <a:latin typeface="Calibri"/>
                        </a:rPr>
                        <a:t>Wassili Smyslow</a:t>
                      </a:r>
                      <a:endParaRPr/>
                    </a:p>
                  </a:txBody>
                  <a:tcPr/>
                </a:tc>
                <a:tc>
                  <a:txBody>
                    <a:bodyPr wrap="none"/>
                    <a:p>
                      <a:pPr>
                        <a:lnSpc>
                          <a:spcPct val="100000"/>
                        </a:lnSpc>
                      </a:pPr>
                      <a:r>
                        <a:rPr lang="de-DE">
                          <a:solidFill>
                            <a:srgbClr val="000000"/>
                          </a:solidFill>
                          <a:latin typeface="Calibri"/>
                        </a:rPr>
                        <a:t>UdSSR</a:t>
                      </a:r>
                      <a:endParaRPr/>
                    </a:p>
                  </a:txBody>
                  <a:tcPr/>
                </a:tc>
                <a:tc>
                  <a:txBody>
                    <a:bodyPr wrap="none"/>
                    <a:p>
                      <a:pPr>
                        <a:lnSpc>
                          <a:spcPct val="100000"/>
                        </a:lnSpc>
                      </a:pPr>
                      <a:r>
                        <a:rPr lang="de-DE">
                          <a:solidFill>
                            <a:srgbClr val="000000"/>
                          </a:solidFill>
                          <a:latin typeface="Calibri"/>
                        </a:rPr>
                        <a:t>1957-1958</a:t>
                      </a:r>
                      <a:endParaRPr/>
                    </a:p>
                  </a:txBody>
                  <a:tcPr/>
                </a:tc>
              </a:tr>
              <a:tr h="370800">
                <a:tc>
                  <a:txBody>
                    <a:bodyPr wrap="none"/>
                    <a:p>
                      <a:pPr>
                        <a:lnSpc>
                          <a:spcPct val="100000"/>
                        </a:lnSpc>
                      </a:pPr>
                      <a:r>
                        <a:rPr lang="de-DE">
                          <a:solidFill>
                            <a:srgbClr val="000000"/>
                          </a:solidFill>
                          <a:latin typeface="Calibri"/>
                        </a:rPr>
                        <a:t>8.</a:t>
                      </a:r>
                      <a:endParaRPr/>
                    </a:p>
                  </a:txBody>
                  <a:tcPr/>
                </a:tc>
                <a:tc>
                  <a:txBody>
                    <a:bodyPr wrap="none"/>
                    <a:p>
                      <a:pPr>
                        <a:lnSpc>
                          <a:spcPct val="100000"/>
                        </a:lnSpc>
                      </a:pPr>
                      <a:r>
                        <a:rPr lang="de-DE">
                          <a:solidFill>
                            <a:srgbClr val="000000"/>
                          </a:solidFill>
                          <a:latin typeface="Calibri"/>
                        </a:rPr>
                        <a:t>Michael Tal</a:t>
                      </a:r>
                      <a:endParaRPr/>
                    </a:p>
                  </a:txBody>
                  <a:tcPr/>
                </a:tc>
                <a:tc>
                  <a:txBody>
                    <a:bodyPr wrap="none"/>
                    <a:p>
                      <a:pPr>
                        <a:lnSpc>
                          <a:spcPct val="100000"/>
                        </a:lnSpc>
                      </a:pPr>
                      <a:r>
                        <a:rPr lang="de-DE">
                          <a:solidFill>
                            <a:srgbClr val="000000"/>
                          </a:solidFill>
                          <a:latin typeface="Calibri"/>
                        </a:rPr>
                        <a:t>UdSSR</a:t>
                      </a:r>
                      <a:endParaRPr/>
                    </a:p>
                  </a:txBody>
                  <a:tcPr/>
                </a:tc>
                <a:tc>
                  <a:txBody>
                    <a:bodyPr wrap="none"/>
                    <a:p>
                      <a:pPr>
                        <a:lnSpc>
                          <a:spcPct val="100000"/>
                        </a:lnSpc>
                      </a:pPr>
                      <a:r>
                        <a:rPr lang="de-DE">
                          <a:solidFill>
                            <a:srgbClr val="000000"/>
                          </a:solidFill>
                          <a:latin typeface="Calibri"/>
                        </a:rPr>
                        <a:t>1960-1961</a:t>
                      </a:r>
                      <a:endParaRPr/>
                    </a:p>
                  </a:txBody>
                  <a:tcPr/>
                </a:tc>
              </a:tr>
              <a:tr h="370800">
                <a:tc>
                  <a:txBody>
                    <a:bodyPr wrap="none"/>
                    <a:p>
                      <a:pPr>
                        <a:lnSpc>
                          <a:spcPct val="100000"/>
                        </a:lnSpc>
                      </a:pPr>
                      <a:r>
                        <a:rPr lang="de-DE">
                          <a:solidFill>
                            <a:srgbClr val="000000"/>
                          </a:solidFill>
                          <a:latin typeface="Calibri"/>
                        </a:rPr>
                        <a:t>9.</a:t>
                      </a:r>
                      <a:endParaRPr/>
                    </a:p>
                  </a:txBody>
                  <a:tcPr/>
                </a:tc>
                <a:tc>
                  <a:txBody>
                    <a:bodyPr wrap="none"/>
                    <a:p>
                      <a:pPr>
                        <a:lnSpc>
                          <a:spcPct val="100000"/>
                        </a:lnSpc>
                      </a:pPr>
                      <a:r>
                        <a:rPr lang="de-DE">
                          <a:solidFill>
                            <a:srgbClr val="000000"/>
                          </a:solidFill>
                          <a:latin typeface="Calibri"/>
                        </a:rPr>
                        <a:t>Tigran Petrosjan</a:t>
                      </a:r>
                      <a:endParaRPr/>
                    </a:p>
                  </a:txBody>
                  <a:tcPr/>
                </a:tc>
                <a:tc>
                  <a:txBody>
                    <a:bodyPr wrap="none"/>
                    <a:p>
                      <a:pPr>
                        <a:lnSpc>
                          <a:spcPct val="100000"/>
                        </a:lnSpc>
                      </a:pPr>
                      <a:r>
                        <a:rPr lang="de-DE">
                          <a:solidFill>
                            <a:srgbClr val="000000"/>
                          </a:solidFill>
                          <a:latin typeface="Calibri"/>
                        </a:rPr>
                        <a:t>UdSSR</a:t>
                      </a:r>
                      <a:endParaRPr/>
                    </a:p>
                  </a:txBody>
                  <a:tcPr/>
                </a:tc>
                <a:tc>
                  <a:txBody>
                    <a:bodyPr wrap="none"/>
                    <a:p>
                      <a:pPr>
                        <a:lnSpc>
                          <a:spcPct val="100000"/>
                        </a:lnSpc>
                      </a:pPr>
                      <a:r>
                        <a:rPr lang="de-DE">
                          <a:solidFill>
                            <a:srgbClr val="000000"/>
                          </a:solidFill>
                          <a:latin typeface="Calibri"/>
                        </a:rPr>
                        <a:t>1963-1969</a:t>
                      </a:r>
                      <a:endParaRPr/>
                    </a:p>
                  </a:txBody>
                  <a:tcPr/>
                </a:tc>
              </a:tr>
            </a:tbl>
          </a:graphicData>
        </a:graphic>
      </p:graphicFrame>
    </p:spTree>
  </p:cSld>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6"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14. Wladimir Kramnik</a:t>
            </a:r>
            <a:endParaRPr/>
          </a:p>
        </p:txBody>
      </p:sp>
      <p:sp>
        <p:nvSpPr>
          <p:cNvPr id="147" name="TextShape 2"/>
          <p:cNvSpPr txBox="1"/>
          <p:nvPr/>
        </p:nvSpPr>
        <p:spPr>
          <a:xfrm>
            <a:off x="457200" y="1600200"/>
            <a:ext cx="8229240" cy="4525560"/>
          </a:xfrm>
          <a:prstGeom prst="rect">
            <a:avLst/>
          </a:prstGeom>
        </p:spPr>
        <p:txBody>
          <a:bodyPr/>
          <a:p>
            <a:pPr>
              <a:lnSpc>
                <a:spcPct val="100000"/>
              </a:lnSpc>
            </a:pPr>
            <a:r>
              <a:rPr lang="de-DE" sz="3200">
                <a:solidFill>
                  <a:srgbClr val="000000"/>
                </a:solidFill>
                <a:latin typeface="Calibri"/>
              </a:rPr>
              <a:t>Wladimir Kramnik (*25.06.1975 in Tuapse) ist ein russischer Großmeister. Sein Spiel ist geprägt durch ein Streben nach einem subtilen Positionsangriff, welcher die gegnerische Bauernstruktur unablässig unter Druck setzt. Nichts ernstes scheint zu passieren, doch unerwartet gibt die Verteidigung nach, worauf häufig die Bildung eines Freibauern möglich ist.</a:t>
            </a:r>
            <a:endParaRPr/>
          </a:p>
        </p:txBody>
      </p:sp>
      <p:sp>
        <p:nvSpPr>
          <p:cNvPr id="148" name="CustomShape 3"/>
          <p:cNvSpPr/>
          <p:nvPr/>
        </p:nvSpPr>
        <p:spPr>
          <a:xfrm>
            <a:off x="5376960" y="6349320"/>
            <a:ext cx="1676160" cy="364680"/>
          </a:xfrm>
          <a:prstGeom prst="rect">
            <a:avLst/>
          </a:prstGeom>
          <a:noFill/>
          <a:ln>
            <a:noFill/>
          </a:ln>
        </p:spPr>
        <p:txBody>
          <a:bodyPr bIns="45000" lIns="90000" rIns="90000" tIns="45000" wrap="none"/>
          <a:p>
            <a:pPr>
              <a:lnSpc>
                <a:spcPct val="100000"/>
              </a:lnSpc>
            </a:pPr>
            <a:r>
              <a:rPr lang="de-DE">
                <a:solidFill>
                  <a:srgbClr val="000000"/>
                </a:solidFill>
                <a:latin typeface="Calibri"/>
              </a:rPr>
              <a:t>Beste ELO: 2811</a:t>
            </a:r>
            <a:endParaRPr/>
          </a:p>
        </p:txBody>
      </p:sp>
      <p:pic>
        <p:nvPicPr>
          <p:cNvPr descr="" id="149" name="Bild 4"/>
          <p:cNvPicPr/>
          <p:nvPr/>
        </p:nvPicPr>
        <p:blipFill>
          <a:blip r:embed="rId1"/>
          <a:stretch>
            <a:fillRect/>
          </a:stretch>
        </p:blipFill>
        <p:spPr>
          <a:xfrm>
            <a:off x="7212960" y="433800"/>
            <a:ext cx="1109160" cy="1242360"/>
          </a:xfrm>
          <a:prstGeom prst="rect">
            <a:avLst/>
          </a:prstGeom>
          <a:ln>
            <a:noFill/>
          </a:ln>
        </p:spPr>
      </p:pic>
    </p:spTree>
  </p:cSld>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0"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15. Viswanathan Anand</a:t>
            </a:r>
            <a:endParaRPr/>
          </a:p>
        </p:txBody>
      </p:sp>
      <p:sp>
        <p:nvSpPr>
          <p:cNvPr id="151" name="TextShape 2"/>
          <p:cNvSpPr txBox="1"/>
          <p:nvPr/>
        </p:nvSpPr>
        <p:spPr>
          <a:xfrm>
            <a:off x="457200" y="1600200"/>
            <a:ext cx="8229240" cy="4525560"/>
          </a:xfrm>
          <a:prstGeom prst="rect">
            <a:avLst/>
          </a:prstGeom>
        </p:spPr>
        <p:txBody>
          <a:bodyPr/>
          <a:p>
            <a:pPr>
              <a:lnSpc>
                <a:spcPct val="100000"/>
              </a:lnSpc>
            </a:pPr>
            <a:r>
              <a:rPr lang="de-DE" sz="3200">
                <a:solidFill>
                  <a:srgbClr val="000000"/>
                </a:solidFill>
                <a:latin typeface="Calibri"/>
              </a:rPr>
              <a:t>Viswanathan Anand (*11.12.1969 in Madras) ist ein indischer Großmeister. Als Spezialität Anands gilt das Schnellschach. Seit seiner Kindheit spielt er seine Turnierpartien in atemberaubendem Tempo. Besonders beeindruckend ist seine Siegesserie beim Schnellschachturnier der Chess Classic. Seit 1997 hat er es insgesamt elf mal gewonnen. Er verfügt über eine rasche Auffassungsgabe und ein intuitives Verständnis für die wesentlichen Merkmale einer Stellung. Taktische Wendungen sieht er sehr schnell, ist ein guter Rechner und kommt daher nur sehr selten in Zeitnot.</a:t>
            </a:r>
            <a:endParaRPr/>
          </a:p>
        </p:txBody>
      </p:sp>
      <p:sp>
        <p:nvSpPr>
          <p:cNvPr id="152" name="CustomShape 3"/>
          <p:cNvSpPr/>
          <p:nvPr/>
        </p:nvSpPr>
        <p:spPr>
          <a:xfrm>
            <a:off x="5376960" y="6349320"/>
            <a:ext cx="1676160" cy="364680"/>
          </a:xfrm>
          <a:prstGeom prst="rect">
            <a:avLst/>
          </a:prstGeom>
          <a:noFill/>
          <a:ln>
            <a:noFill/>
          </a:ln>
        </p:spPr>
        <p:txBody>
          <a:bodyPr bIns="45000" lIns="90000" rIns="90000" tIns="45000" wrap="none"/>
          <a:p>
            <a:pPr>
              <a:lnSpc>
                <a:spcPct val="100000"/>
              </a:lnSpc>
            </a:pPr>
            <a:r>
              <a:rPr lang="de-DE">
                <a:solidFill>
                  <a:srgbClr val="000000"/>
                </a:solidFill>
                <a:latin typeface="Calibri"/>
              </a:rPr>
              <a:t>Beste ELO: 2817</a:t>
            </a:r>
            <a:endParaRPr/>
          </a:p>
        </p:txBody>
      </p:sp>
      <p:pic>
        <p:nvPicPr>
          <p:cNvPr descr="" id="153" name="Bild 4"/>
          <p:cNvPicPr/>
          <p:nvPr/>
        </p:nvPicPr>
        <p:blipFill>
          <a:blip r:embed="rId1"/>
          <a:stretch>
            <a:fillRect/>
          </a:stretch>
        </p:blipFill>
        <p:spPr>
          <a:xfrm>
            <a:off x="7327440" y="176400"/>
            <a:ext cx="1213200" cy="1423440"/>
          </a:xfrm>
          <a:prstGeom prst="rect">
            <a:avLst/>
          </a:prstGeom>
          <a:ln>
            <a:noFill/>
          </a:ln>
        </p:spPr>
      </p:pic>
    </p:spTree>
  </p:cSld>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4"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16. Magnus Carlsen</a:t>
            </a:r>
            <a:endParaRPr/>
          </a:p>
        </p:txBody>
      </p:sp>
      <p:sp>
        <p:nvSpPr>
          <p:cNvPr id="155" name="TextShape 2"/>
          <p:cNvSpPr txBox="1"/>
          <p:nvPr/>
        </p:nvSpPr>
        <p:spPr>
          <a:xfrm>
            <a:off x="457200" y="1600200"/>
            <a:ext cx="8229240" cy="4525560"/>
          </a:xfrm>
          <a:prstGeom prst="rect">
            <a:avLst/>
          </a:prstGeom>
        </p:spPr>
        <p:txBody>
          <a:bodyPr/>
          <a:p>
            <a:pPr>
              <a:lnSpc>
                <a:spcPct val="100000"/>
              </a:lnSpc>
            </a:pPr>
            <a:r>
              <a:rPr lang="de-DE" sz="3200">
                <a:solidFill>
                  <a:srgbClr val="000000"/>
                </a:solidFill>
                <a:latin typeface="Calibri"/>
              </a:rPr>
              <a:t>Magnus Carlsen (*30.11.1990 in Tønsberg) ist ein norwegischer Großmeister. Seine ELO-Zahl ist mit 2882 Punkten die höchste in der Geschichte. Carlsen verfügt über ein intuitives Spielverständnis und wird in dieser Hinsicht mit Capablanca und Karpow verglichen. Insbesondere im Endspiel spielt er sehr stark und nutzt gegnerische Fehler effektiv aus. Nach Ansicht von Aronjan ist Carlsens größte Stärke seine Selbstbeherrschung, die es ihm erlaubt, auch nach eigenen Fehlern weiterzukämpfen.</a:t>
            </a:r>
            <a:endParaRPr/>
          </a:p>
        </p:txBody>
      </p:sp>
      <p:sp>
        <p:nvSpPr>
          <p:cNvPr id="156" name="CustomShape 3"/>
          <p:cNvSpPr/>
          <p:nvPr/>
        </p:nvSpPr>
        <p:spPr>
          <a:xfrm>
            <a:off x="5376960" y="6349320"/>
            <a:ext cx="1676160" cy="364680"/>
          </a:xfrm>
          <a:prstGeom prst="rect">
            <a:avLst/>
          </a:prstGeom>
          <a:noFill/>
          <a:ln>
            <a:noFill/>
          </a:ln>
        </p:spPr>
        <p:txBody>
          <a:bodyPr bIns="45000" lIns="90000" rIns="90000" tIns="45000" wrap="none"/>
          <a:p>
            <a:pPr>
              <a:lnSpc>
                <a:spcPct val="100000"/>
              </a:lnSpc>
            </a:pPr>
            <a:r>
              <a:rPr lang="de-DE">
                <a:solidFill>
                  <a:srgbClr val="000000"/>
                </a:solidFill>
                <a:latin typeface="Calibri"/>
              </a:rPr>
              <a:t>Beste ELO: 2882</a:t>
            </a:r>
            <a:endParaRPr/>
          </a:p>
        </p:txBody>
      </p:sp>
      <p:pic>
        <p:nvPicPr>
          <p:cNvPr descr="" id="157" name="Bild 4"/>
          <p:cNvPicPr/>
          <p:nvPr/>
        </p:nvPicPr>
        <p:blipFill>
          <a:blip r:embed="rId1"/>
          <a:stretch>
            <a:fillRect/>
          </a:stretch>
        </p:blipFill>
        <p:spPr>
          <a:xfrm>
            <a:off x="6952680" y="162720"/>
            <a:ext cx="1395360" cy="1437120"/>
          </a:xfrm>
          <a:prstGeom prst="rect">
            <a:avLst/>
          </a:prstGeom>
          <a:ln>
            <a:noFill/>
          </a:ln>
        </p:spPr>
      </p:pic>
    </p:spTree>
  </p:cSld>
  <p:timing>
    <p:tnLst>
      <p:par>
        <p:cTn dur="indefinite" id="10" nodeType="tmRoot" restart="never">
          <p:childTnLst>
            <p:seq>
              <p:cTn id="11"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8" name="TextShape 1"/>
          <p:cNvSpPr txBox="1"/>
          <p:nvPr/>
        </p:nvSpPr>
        <p:spPr>
          <a:xfrm>
            <a:off x="457200" y="274680"/>
            <a:ext cx="8229240" cy="1142640"/>
          </a:xfrm>
          <a:prstGeom prst="rect">
            <a:avLst/>
          </a:prstGeom>
        </p:spPr>
        <p:txBody>
          <a:bodyPr anchor="ctr"/>
          <a:p>
            <a:endParaRPr/>
          </a:p>
        </p:txBody>
      </p:sp>
      <p:sp>
        <p:nvSpPr>
          <p:cNvPr id="159" name="TextShape 2"/>
          <p:cNvSpPr txBox="1"/>
          <p:nvPr/>
        </p:nvSpPr>
        <p:spPr>
          <a:xfrm>
            <a:off x="457200" y="1600200"/>
            <a:ext cx="8229240" cy="4525560"/>
          </a:xfrm>
          <a:prstGeom prst="rect">
            <a:avLst/>
          </a:prstGeom>
        </p:spPr>
        <p:txBody>
          <a:bodyPr/>
          <a:p>
            <a:endParaRPr/>
          </a:p>
        </p:txBody>
      </p:sp>
      <p:sp>
        <p:nvSpPr>
          <p:cNvPr id="160" name="CustomShape 3"/>
          <p:cNvSpPr/>
          <p:nvPr/>
        </p:nvSpPr>
        <p:spPr>
          <a:xfrm>
            <a:off x="5385960" y="6349320"/>
            <a:ext cx="2756520" cy="364680"/>
          </a:xfrm>
          <a:prstGeom prst="rect">
            <a:avLst/>
          </a:prstGeom>
          <a:noFill/>
          <a:ln>
            <a:noFill/>
          </a:ln>
        </p:spPr>
        <p:txBody>
          <a:bodyPr bIns="45000" lIns="90000" rIns="90000" tIns="45000" wrap="none"/>
          <a:p>
            <a:pPr>
              <a:lnSpc>
                <a:spcPct val="100000"/>
              </a:lnSpc>
            </a:pPr>
            <a:r>
              <a:rPr lang="de-DE">
                <a:solidFill>
                  <a:srgbClr val="000000"/>
                </a:solidFill>
                <a:latin typeface="Calibri"/>
              </a:rPr>
              <a:t>Beste ELO: 2860 (historisch)</a:t>
            </a:r>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7"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die Schachweltmeister</a:t>
            </a:r>
            <a:endParaRPr/>
          </a:p>
        </p:txBody>
      </p:sp>
      <p:graphicFrame>
        <p:nvGraphicFramePr>
          <p:cNvPr id="88" name="Table 2"/>
          <p:cNvGraphicFramePr/>
          <p:nvPr/>
        </p:nvGraphicFramePr>
        <p:xfrm>
          <a:off x="457200" y="1600200"/>
          <a:ext cx="8384760" cy="4718880"/>
        </p:xfrm>
        <a:graphic>
          <a:graphicData uri="http://schemas.openxmlformats.org/drawingml/2006/table">
            <a:tbl>
              <a:tblPr/>
              <a:tblGrid>
                <a:gridCol w="514800"/>
                <a:gridCol w="2395080"/>
                <a:gridCol w="2135520"/>
                <a:gridCol w="1536120"/>
                <a:gridCol w="1803240"/>
              </a:tblGrid>
              <a:tr h="649800">
                <a:tc>
                  <a:txBody>
                    <a:bodyPr wrap="none"/>
                    <a:p>
                      <a:pPr>
                        <a:lnSpc>
                          <a:spcPct val="100000"/>
                        </a:lnSpc>
                      </a:pPr>
                      <a:r>
                        <a:rPr b="1" lang="de-DE">
                          <a:solidFill>
                            <a:srgbClr val="ffffff"/>
                          </a:solidFill>
                          <a:latin typeface="Calibri"/>
                        </a:rPr>
                        <a:t>Nr.</a:t>
                      </a:r>
                      <a:endParaRPr/>
                    </a:p>
                  </a:txBody>
                  <a:tcPr/>
                </a:tc>
                <a:tc>
                  <a:txBody>
                    <a:bodyPr wrap="none"/>
                    <a:p>
                      <a:pPr>
                        <a:lnSpc>
                          <a:spcPct val="100000"/>
                        </a:lnSpc>
                      </a:pPr>
                      <a:r>
                        <a:rPr b="1" lang="de-DE">
                          <a:solidFill>
                            <a:srgbClr val="ffffff"/>
                          </a:solidFill>
                          <a:latin typeface="Calibri"/>
                        </a:rPr>
                        <a:t>Name</a:t>
                      </a:r>
                      <a:endParaRPr/>
                    </a:p>
                  </a:txBody>
                  <a:tcPr/>
                </a:tc>
                <a:tc>
                  <a:txBody>
                    <a:bodyPr wrap="none"/>
                    <a:p>
                      <a:pPr>
                        <a:lnSpc>
                          <a:spcPct val="100000"/>
                        </a:lnSpc>
                      </a:pPr>
                      <a:r>
                        <a:rPr b="1" lang="de-DE">
                          <a:solidFill>
                            <a:srgbClr val="ffffff"/>
                          </a:solidFill>
                          <a:latin typeface="Calibri"/>
                        </a:rPr>
                        <a:t>Land</a:t>
                      </a:r>
                      <a:endParaRPr/>
                    </a:p>
                  </a:txBody>
                  <a:tcPr/>
                </a:tc>
                <a:tc>
                  <a:txBody>
                    <a:bodyPr wrap="none"/>
                    <a:p>
                      <a:pPr>
                        <a:lnSpc>
                          <a:spcPct val="100000"/>
                        </a:lnSpc>
                      </a:pPr>
                      <a:r>
                        <a:rPr b="1" lang="de-DE">
                          <a:solidFill>
                            <a:srgbClr val="ffffff"/>
                          </a:solidFill>
                          <a:latin typeface="Calibri"/>
                        </a:rPr>
                        <a:t>Unumstritten Weltmeister</a:t>
                      </a:r>
                      <a:endParaRPr/>
                    </a:p>
                  </a:txBody>
                  <a:tcPr/>
                </a:tc>
                <a:tc>
                  <a:txBody>
                    <a:bodyPr wrap="none"/>
                    <a:p>
                      <a:pPr>
                        <a:lnSpc>
                          <a:spcPct val="100000"/>
                        </a:lnSpc>
                      </a:pPr>
                      <a:r>
                        <a:rPr b="1" lang="de-DE">
                          <a:solidFill>
                            <a:srgbClr val="ffffff"/>
                          </a:solidFill>
                          <a:latin typeface="Calibri"/>
                        </a:rPr>
                        <a:t>Umstritten</a:t>
                      </a:r>
                      <a:endParaRPr/>
                    </a:p>
                    <a:p>
                      <a:pPr>
                        <a:lnSpc>
                          <a:spcPct val="100000"/>
                        </a:lnSpc>
                      </a:pPr>
                      <a:r>
                        <a:rPr b="1" lang="de-DE">
                          <a:solidFill>
                            <a:srgbClr val="ffffff"/>
                          </a:solidFill>
                          <a:latin typeface="Calibri"/>
                        </a:rPr>
                        <a:t>Weltmeister</a:t>
                      </a:r>
                      <a:endParaRPr/>
                    </a:p>
                  </a:txBody>
                  <a:tcPr/>
                </a:tc>
              </a:tr>
              <a:tr h="434880">
                <a:tc>
                  <a:txBody>
                    <a:bodyPr wrap="none"/>
                    <a:p>
                      <a:pPr>
                        <a:lnSpc>
                          <a:spcPct val="100000"/>
                        </a:lnSpc>
                      </a:pPr>
                      <a:r>
                        <a:rPr lang="de-DE">
                          <a:solidFill>
                            <a:srgbClr val="000000"/>
                          </a:solidFill>
                          <a:latin typeface="Calibri"/>
                        </a:rPr>
                        <a:t>10.</a:t>
                      </a:r>
                      <a:endParaRPr/>
                    </a:p>
                  </a:txBody>
                  <a:tcPr/>
                </a:tc>
                <a:tc>
                  <a:txBody>
                    <a:bodyPr wrap="none"/>
                    <a:p>
                      <a:pPr>
                        <a:lnSpc>
                          <a:spcPct val="100000"/>
                        </a:lnSpc>
                      </a:pPr>
                      <a:r>
                        <a:rPr lang="de-DE">
                          <a:solidFill>
                            <a:srgbClr val="000000"/>
                          </a:solidFill>
                          <a:latin typeface="Calibri"/>
                        </a:rPr>
                        <a:t>Boris Spasski</a:t>
                      </a:r>
                      <a:endParaRPr/>
                    </a:p>
                  </a:txBody>
                  <a:tcPr/>
                </a:tc>
                <a:tc>
                  <a:txBody>
                    <a:bodyPr wrap="none"/>
                    <a:p>
                      <a:pPr>
                        <a:lnSpc>
                          <a:spcPct val="100000"/>
                        </a:lnSpc>
                      </a:pPr>
                      <a:r>
                        <a:rPr lang="de-DE">
                          <a:solidFill>
                            <a:srgbClr val="000000"/>
                          </a:solidFill>
                          <a:latin typeface="Calibri"/>
                        </a:rPr>
                        <a:t>UdSSR</a:t>
                      </a:r>
                      <a:endParaRPr/>
                    </a:p>
                  </a:txBody>
                  <a:tcPr/>
                </a:tc>
                <a:tc>
                  <a:txBody>
                    <a:bodyPr wrap="none"/>
                    <a:p>
                      <a:pPr>
                        <a:lnSpc>
                          <a:spcPct val="100000"/>
                        </a:lnSpc>
                      </a:pPr>
                      <a:r>
                        <a:rPr lang="de-DE">
                          <a:solidFill>
                            <a:srgbClr val="000000"/>
                          </a:solidFill>
                          <a:latin typeface="Calibri"/>
                        </a:rPr>
                        <a:t>1969-1972</a:t>
                      </a:r>
                      <a:endParaRPr/>
                    </a:p>
                  </a:txBody>
                  <a:tcPr/>
                </a:tc>
                <a:tc>
                  <a:tcPr/>
                </a:tc>
              </a:tr>
              <a:tr h="434880">
                <a:tc>
                  <a:txBody>
                    <a:bodyPr wrap="none"/>
                    <a:p>
                      <a:pPr>
                        <a:lnSpc>
                          <a:spcPct val="100000"/>
                        </a:lnSpc>
                      </a:pPr>
                      <a:r>
                        <a:rPr lang="de-DE">
                          <a:solidFill>
                            <a:srgbClr val="000000"/>
                          </a:solidFill>
                          <a:latin typeface="Calibri"/>
                        </a:rPr>
                        <a:t>11.</a:t>
                      </a:r>
                      <a:endParaRPr/>
                    </a:p>
                  </a:txBody>
                  <a:tcPr/>
                </a:tc>
                <a:tc>
                  <a:txBody>
                    <a:bodyPr wrap="none"/>
                    <a:p>
                      <a:pPr>
                        <a:lnSpc>
                          <a:spcPct val="100000"/>
                        </a:lnSpc>
                      </a:pPr>
                      <a:r>
                        <a:rPr lang="de-DE">
                          <a:solidFill>
                            <a:srgbClr val="000000"/>
                          </a:solidFill>
                          <a:latin typeface="Calibri"/>
                        </a:rPr>
                        <a:t>Bobby Fischer</a:t>
                      </a:r>
                      <a:endParaRPr/>
                    </a:p>
                  </a:txBody>
                  <a:tcPr/>
                </a:tc>
                <a:tc>
                  <a:txBody>
                    <a:bodyPr wrap="none"/>
                    <a:p>
                      <a:pPr>
                        <a:lnSpc>
                          <a:spcPct val="100000"/>
                        </a:lnSpc>
                      </a:pPr>
                      <a:r>
                        <a:rPr lang="de-DE">
                          <a:solidFill>
                            <a:srgbClr val="000000"/>
                          </a:solidFill>
                          <a:latin typeface="Calibri"/>
                        </a:rPr>
                        <a:t>USA</a:t>
                      </a:r>
                      <a:endParaRPr/>
                    </a:p>
                  </a:txBody>
                  <a:tcPr/>
                </a:tc>
                <a:tc>
                  <a:txBody>
                    <a:bodyPr wrap="none"/>
                    <a:p>
                      <a:pPr>
                        <a:lnSpc>
                          <a:spcPct val="100000"/>
                        </a:lnSpc>
                      </a:pPr>
                      <a:r>
                        <a:rPr lang="de-DE">
                          <a:solidFill>
                            <a:srgbClr val="000000"/>
                          </a:solidFill>
                          <a:latin typeface="Calibri"/>
                        </a:rPr>
                        <a:t>1972-1975</a:t>
                      </a:r>
                      <a:endParaRPr/>
                    </a:p>
                  </a:txBody>
                  <a:tcPr/>
                </a:tc>
                <a:tc>
                  <a:tcPr/>
                </a:tc>
              </a:tr>
              <a:tr h="370800">
                <a:tc>
                  <a:txBody>
                    <a:bodyPr wrap="none"/>
                    <a:p>
                      <a:pPr>
                        <a:lnSpc>
                          <a:spcPct val="100000"/>
                        </a:lnSpc>
                      </a:pPr>
                      <a:r>
                        <a:rPr lang="de-DE">
                          <a:solidFill>
                            <a:srgbClr val="000000"/>
                          </a:solidFill>
                          <a:latin typeface="Calibri"/>
                        </a:rPr>
                        <a:t>12.</a:t>
                      </a:r>
                      <a:endParaRPr/>
                    </a:p>
                  </a:txBody>
                  <a:tcPr/>
                </a:tc>
                <a:tc>
                  <a:txBody>
                    <a:bodyPr wrap="none"/>
                    <a:p>
                      <a:pPr>
                        <a:lnSpc>
                          <a:spcPct val="100000"/>
                        </a:lnSpc>
                      </a:pPr>
                      <a:r>
                        <a:rPr lang="de-DE">
                          <a:solidFill>
                            <a:srgbClr val="000000"/>
                          </a:solidFill>
                          <a:latin typeface="Calibri"/>
                        </a:rPr>
                        <a:t>Anatoli Karpow</a:t>
                      </a:r>
                      <a:endParaRPr/>
                    </a:p>
                  </a:txBody>
                  <a:tcPr/>
                </a:tc>
                <a:tc>
                  <a:txBody>
                    <a:bodyPr wrap="none"/>
                    <a:p>
                      <a:pPr>
                        <a:lnSpc>
                          <a:spcPct val="100000"/>
                        </a:lnSpc>
                      </a:pPr>
                      <a:r>
                        <a:rPr lang="de-DE">
                          <a:solidFill>
                            <a:srgbClr val="000000"/>
                          </a:solidFill>
                          <a:latin typeface="Calibri"/>
                        </a:rPr>
                        <a:t>UdSSR / Russland</a:t>
                      </a:r>
                      <a:endParaRPr/>
                    </a:p>
                  </a:txBody>
                  <a:tcPr/>
                </a:tc>
                <a:tc>
                  <a:txBody>
                    <a:bodyPr wrap="none"/>
                    <a:p>
                      <a:pPr>
                        <a:lnSpc>
                          <a:spcPct val="100000"/>
                        </a:lnSpc>
                      </a:pPr>
                      <a:r>
                        <a:rPr lang="de-DE">
                          <a:solidFill>
                            <a:srgbClr val="000000"/>
                          </a:solidFill>
                          <a:latin typeface="Calibri"/>
                        </a:rPr>
                        <a:t>1975-1985</a:t>
                      </a:r>
                      <a:endParaRPr/>
                    </a:p>
                  </a:txBody>
                  <a:tcPr/>
                </a:tc>
                <a:tc>
                  <a:txBody>
                    <a:bodyPr wrap="none"/>
                    <a:p>
                      <a:pPr>
                        <a:lnSpc>
                          <a:spcPct val="100000"/>
                        </a:lnSpc>
                      </a:pPr>
                      <a:r>
                        <a:rPr lang="de-DE">
                          <a:solidFill>
                            <a:srgbClr val="000000"/>
                          </a:solidFill>
                          <a:latin typeface="Calibri"/>
                        </a:rPr>
                        <a:t>FIDE: 1993-1999</a:t>
                      </a:r>
                      <a:endParaRPr/>
                    </a:p>
                  </a:txBody>
                  <a:tcPr/>
                </a:tc>
              </a:tr>
              <a:tr h="370800">
                <a:tc>
                  <a:txBody>
                    <a:bodyPr wrap="none"/>
                    <a:p>
                      <a:pPr>
                        <a:lnSpc>
                          <a:spcPct val="100000"/>
                        </a:lnSpc>
                      </a:pPr>
                      <a:r>
                        <a:rPr lang="de-DE">
                          <a:solidFill>
                            <a:srgbClr val="000000"/>
                          </a:solidFill>
                          <a:latin typeface="Calibri"/>
                        </a:rPr>
                        <a:t>13.</a:t>
                      </a:r>
                      <a:endParaRPr/>
                    </a:p>
                  </a:txBody>
                  <a:tcPr/>
                </a:tc>
                <a:tc>
                  <a:txBody>
                    <a:bodyPr wrap="none"/>
                    <a:p>
                      <a:pPr>
                        <a:lnSpc>
                          <a:spcPct val="100000"/>
                        </a:lnSpc>
                      </a:pPr>
                      <a:r>
                        <a:rPr lang="de-DE">
                          <a:solidFill>
                            <a:srgbClr val="000000"/>
                          </a:solidFill>
                          <a:latin typeface="Calibri"/>
                        </a:rPr>
                        <a:t>Garry Kasparow</a:t>
                      </a:r>
                      <a:endParaRPr/>
                    </a:p>
                  </a:txBody>
                  <a:tcPr/>
                </a:tc>
                <a:tc>
                  <a:txBody>
                    <a:bodyPr wrap="none"/>
                    <a:p>
                      <a:pPr>
                        <a:lnSpc>
                          <a:spcPct val="100000"/>
                        </a:lnSpc>
                      </a:pPr>
                      <a:r>
                        <a:rPr lang="de-DE">
                          <a:solidFill>
                            <a:srgbClr val="000000"/>
                          </a:solidFill>
                          <a:latin typeface="Calibri"/>
                        </a:rPr>
                        <a:t>UdSSR / Russland</a:t>
                      </a:r>
                      <a:endParaRPr/>
                    </a:p>
                  </a:txBody>
                  <a:tcPr/>
                </a:tc>
                <a:tc>
                  <a:txBody>
                    <a:bodyPr wrap="none"/>
                    <a:p>
                      <a:pPr>
                        <a:lnSpc>
                          <a:spcPct val="100000"/>
                        </a:lnSpc>
                      </a:pPr>
                      <a:r>
                        <a:rPr lang="de-DE">
                          <a:solidFill>
                            <a:srgbClr val="000000"/>
                          </a:solidFill>
                          <a:latin typeface="Calibri"/>
                        </a:rPr>
                        <a:t>1985-1993</a:t>
                      </a:r>
                      <a:endParaRPr/>
                    </a:p>
                  </a:txBody>
                  <a:tcPr/>
                </a:tc>
                <a:tc>
                  <a:txBody>
                    <a:bodyPr wrap="none"/>
                    <a:p>
                      <a:pPr>
                        <a:lnSpc>
                          <a:spcPct val="100000"/>
                        </a:lnSpc>
                      </a:pPr>
                      <a:r>
                        <a:rPr lang="de-DE">
                          <a:solidFill>
                            <a:srgbClr val="000000"/>
                          </a:solidFill>
                          <a:latin typeface="Calibri"/>
                        </a:rPr>
                        <a:t>PCA: 1993-2000</a:t>
                      </a:r>
                      <a:endParaRPr/>
                    </a:p>
                  </a:txBody>
                  <a:tcPr/>
                </a:tc>
              </a:tr>
              <a:tr h="434880">
                <a:tc>
                  <a:tcPr/>
                </a:tc>
                <a:tc>
                  <a:txBody>
                    <a:bodyPr wrap="none"/>
                    <a:p>
                      <a:pPr>
                        <a:lnSpc>
                          <a:spcPct val="100000"/>
                        </a:lnSpc>
                      </a:pPr>
                      <a:r>
                        <a:rPr lang="de-DE">
                          <a:solidFill>
                            <a:srgbClr val="000000"/>
                          </a:solidFill>
                          <a:latin typeface="Calibri"/>
                        </a:rPr>
                        <a:t>Alexander Chalifman</a:t>
                      </a:r>
                      <a:endParaRPr/>
                    </a:p>
                  </a:txBody>
                  <a:tcPr/>
                </a:tc>
                <a:tc>
                  <a:txBody>
                    <a:bodyPr wrap="none"/>
                    <a:p>
                      <a:pPr>
                        <a:lnSpc>
                          <a:spcPct val="100000"/>
                        </a:lnSpc>
                      </a:pPr>
                      <a:r>
                        <a:rPr lang="de-DE">
                          <a:solidFill>
                            <a:srgbClr val="000000"/>
                          </a:solidFill>
                          <a:latin typeface="Calibri"/>
                        </a:rPr>
                        <a:t>Russland</a:t>
                      </a:r>
                      <a:endParaRPr/>
                    </a:p>
                  </a:txBody>
                  <a:tcPr/>
                </a:tc>
                <a:tc>
                  <a:tcPr/>
                </a:tc>
                <a:tc>
                  <a:txBody>
                    <a:bodyPr wrap="none"/>
                    <a:p>
                      <a:pPr>
                        <a:lnSpc>
                          <a:spcPct val="100000"/>
                        </a:lnSpc>
                      </a:pPr>
                      <a:r>
                        <a:rPr lang="de-DE">
                          <a:solidFill>
                            <a:srgbClr val="000000"/>
                          </a:solidFill>
                          <a:latin typeface="Calibri"/>
                        </a:rPr>
                        <a:t>FIDE: 1999-2000</a:t>
                      </a:r>
                      <a:endParaRPr/>
                    </a:p>
                  </a:txBody>
                  <a:tcPr/>
                </a:tc>
              </a:tr>
              <a:tr h="434880">
                <a:tc>
                  <a:tcPr/>
                </a:tc>
                <a:tc>
                  <a:txBody>
                    <a:bodyPr wrap="none"/>
                    <a:p>
                      <a:pPr>
                        <a:lnSpc>
                          <a:spcPct val="100000"/>
                        </a:lnSpc>
                      </a:pPr>
                      <a:r>
                        <a:rPr lang="de-DE">
                          <a:solidFill>
                            <a:srgbClr val="000000"/>
                          </a:solidFill>
                          <a:latin typeface="Calibri"/>
                        </a:rPr>
                        <a:t>Ruslan Ponomarjow</a:t>
                      </a:r>
                      <a:endParaRPr/>
                    </a:p>
                  </a:txBody>
                  <a:tcPr/>
                </a:tc>
                <a:tc>
                  <a:txBody>
                    <a:bodyPr wrap="none"/>
                    <a:p>
                      <a:pPr>
                        <a:lnSpc>
                          <a:spcPct val="100000"/>
                        </a:lnSpc>
                      </a:pPr>
                      <a:r>
                        <a:rPr lang="de-DE">
                          <a:solidFill>
                            <a:srgbClr val="000000"/>
                          </a:solidFill>
                          <a:latin typeface="Calibri"/>
                        </a:rPr>
                        <a:t>Ukraine</a:t>
                      </a:r>
                      <a:endParaRPr/>
                    </a:p>
                  </a:txBody>
                  <a:tcPr/>
                </a:tc>
                <a:tc>
                  <a:tcPr/>
                </a:tc>
                <a:tc>
                  <a:txBody>
                    <a:bodyPr wrap="none"/>
                    <a:p>
                      <a:pPr>
                        <a:lnSpc>
                          <a:spcPct val="100000"/>
                        </a:lnSpc>
                      </a:pPr>
                      <a:r>
                        <a:rPr lang="de-DE">
                          <a:solidFill>
                            <a:srgbClr val="000000"/>
                          </a:solidFill>
                          <a:latin typeface="Calibri"/>
                        </a:rPr>
                        <a:t>FIDE: 2002-2004</a:t>
                      </a:r>
                      <a:endParaRPr/>
                    </a:p>
                  </a:txBody>
                  <a:tcPr/>
                </a:tc>
              </a:tr>
              <a:tr h="434880">
                <a:tc>
                  <a:tcPr/>
                </a:tc>
                <a:tc>
                  <a:txBody>
                    <a:bodyPr wrap="none"/>
                    <a:p>
                      <a:pPr>
                        <a:lnSpc>
                          <a:spcPct val="100000"/>
                        </a:lnSpc>
                      </a:pPr>
                      <a:r>
                        <a:rPr lang="de-DE">
                          <a:solidFill>
                            <a:srgbClr val="000000"/>
                          </a:solidFill>
                          <a:latin typeface="Calibri"/>
                        </a:rPr>
                        <a:t>Rustam Kasimjanov</a:t>
                      </a:r>
                      <a:endParaRPr/>
                    </a:p>
                  </a:txBody>
                  <a:tcPr/>
                </a:tc>
                <a:tc>
                  <a:txBody>
                    <a:bodyPr wrap="none"/>
                    <a:p>
                      <a:pPr>
                        <a:lnSpc>
                          <a:spcPct val="100000"/>
                        </a:lnSpc>
                      </a:pPr>
                      <a:r>
                        <a:rPr lang="de-DE">
                          <a:solidFill>
                            <a:srgbClr val="000000"/>
                          </a:solidFill>
                          <a:latin typeface="Calibri"/>
                        </a:rPr>
                        <a:t>Usbekistan</a:t>
                      </a:r>
                      <a:endParaRPr/>
                    </a:p>
                  </a:txBody>
                  <a:tcPr/>
                </a:tc>
                <a:tc>
                  <a:tcPr/>
                </a:tc>
                <a:tc>
                  <a:txBody>
                    <a:bodyPr wrap="none"/>
                    <a:p>
                      <a:pPr>
                        <a:lnSpc>
                          <a:spcPct val="100000"/>
                        </a:lnSpc>
                      </a:pPr>
                      <a:r>
                        <a:rPr lang="de-DE">
                          <a:solidFill>
                            <a:srgbClr val="000000"/>
                          </a:solidFill>
                          <a:latin typeface="Calibri"/>
                        </a:rPr>
                        <a:t>FIDE: 2004-2005</a:t>
                      </a:r>
                      <a:endParaRPr/>
                    </a:p>
                  </a:txBody>
                  <a:tcPr/>
                </a:tc>
              </a:tr>
              <a:tr h="434880">
                <a:tc>
                  <a:tcPr/>
                </a:tc>
                <a:tc>
                  <a:txBody>
                    <a:bodyPr wrap="none"/>
                    <a:p>
                      <a:pPr>
                        <a:lnSpc>
                          <a:spcPct val="100000"/>
                        </a:lnSpc>
                      </a:pPr>
                      <a:r>
                        <a:rPr lang="de-DE">
                          <a:solidFill>
                            <a:srgbClr val="000000"/>
                          </a:solidFill>
                          <a:latin typeface="Calibri"/>
                        </a:rPr>
                        <a:t>Wesselin Topalow</a:t>
                      </a:r>
                      <a:endParaRPr/>
                    </a:p>
                  </a:txBody>
                  <a:tcPr/>
                </a:tc>
                <a:tc>
                  <a:txBody>
                    <a:bodyPr wrap="none"/>
                    <a:p>
                      <a:pPr>
                        <a:lnSpc>
                          <a:spcPct val="100000"/>
                        </a:lnSpc>
                      </a:pPr>
                      <a:r>
                        <a:rPr lang="de-DE">
                          <a:solidFill>
                            <a:srgbClr val="000000"/>
                          </a:solidFill>
                          <a:latin typeface="Calibri"/>
                        </a:rPr>
                        <a:t>Bulgarien</a:t>
                      </a:r>
                      <a:endParaRPr/>
                    </a:p>
                  </a:txBody>
                  <a:tcPr/>
                </a:tc>
                <a:tc>
                  <a:tcPr/>
                </a:tc>
                <a:tc>
                  <a:txBody>
                    <a:bodyPr wrap="none"/>
                    <a:p>
                      <a:pPr>
                        <a:lnSpc>
                          <a:spcPct val="100000"/>
                        </a:lnSpc>
                      </a:pPr>
                      <a:r>
                        <a:rPr lang="de-DE">
                          <a:solidFill>
                            <a:srgbClr val="000000"/>
                          </a:solidFill>
                          <a:latin typeface="Calibri"/>
                        </a:rPr>
                        <a:t>FIDE: 2005-2006</a:t>
                      </a:r>
                      <a:endParaRPr/>
                    </a:p>
                  </a:txBody>
                  <a:tcPr/>
                </a:tc>
              </a:tr>
              <a:tr h="370800">
                <a:tc>
                  <a:txBody>
                    <a:bodyPr wrap="none"/>
                    <a:p>
                      <a:pPr>
                        <a:lnSpc>
                          <a:spcPct val="100000"/>
                        </a:lnSpc>
                      </a:pPr>
                      <a:r>
                        <a:rPr lang="de-DE">
                          <a:solidFill>
                            <a:srgbClr val="000000"/>
                          </a:solidFill>
                          <a:latin typeface="Calibri"/>
                        </a:rPr>
                        <a:t>14.</a:t>
                      </a:r>
                      <a:endParaRPr/>
                    </a:p>
                  </a:txBody>
                  <a:tcPr/>
                </a:tc>
                <a:tc>
                  <a:txBody>
                    <a:bodyPr wrap="none"/>
                    <a:p>
                      <a:pPr>
                        <a:lnSpc>
                          <a:spcPct val="100000"/>
                        </a:lnSpc>
                      </a:pPr>
                      <a:r>
                        <a:rPr lang="de-DE">
                          <a:solidFill>
                            <a:srgbClr val="000000"/>
                          </a:solidFill>
                          <a:latin typeface="Calibri"/>
                        </a:rPr>
                        <a:t>Wladimir Kramnik</a:t>
                      </a:r>
                      <a:endParaRPr/>
                    </a:p>
                  </a:txBody>
                  <a:tcPr/>
                </a:tc>
                <a:tc>
                  <a:txBody>
                    <a:bodyPr wrap="none"/>
                    <a:p>
                      <a:pPr>
                        <a:lnSpc>
                          <a:spcPct val="100000"/>
                        </a:lnSpc>
                      </a:pPr>
                      <a:r>
                        <a:rPr lang="de-DE">
                          <a:solidFill>
                            <a:srgbClr val="000000"/>
                          </a:solidFill>
                          <a:latin typeface="Calibri"/>
                        </a:rPr>
                        <a:t>Russland</a:t>
                      </a:r>
                      <a:endParaRPr/>
                    </a:p>
                  </a:txBody>
                  <a:tcPr/>
                </a:tc>
                <a:tc>
                  <a:txBody>
                    <a:bodyPr wrap="none"/>
                    <a:p>
                      <a:pPr>
                        <a:lnSpc>
                          <a:spcPct val="100000"/>
                        </a:lnSpc>
                      </a:pPr>
                      <a:r>
                        <a:rPr lang="de-DE">
                          <a:solidFill>
                            <a:srgbClr val="000000"/>
                          </a:solidFill>
                          <a:latin typeface="Calibri"/>
                        </a:rPr>
                        <a:t>2006-2007</a:t>
                      </a:r>
                      <a:endParaRPr/>
                    </a:p>
                  </a:txBody>
                  <a:tcPr/>
                </a:tc>
                <a:tc>
                  <a:txBody>
                    <a:bodyPr wrap="none"/>
                    <a:p>
                      <a:pPr>
                        <a:lnSpc>
                          <a:spcPct val="100000"/>
                        </a:lnSpc>
                      </a:pPr>
                      <a:r>
                        <a:rPr lang="de-DE">
                          <a:solidFill>
                            <a:srgbClr val="000000"/>
                          </a:solidFill>
                          <a:latin typeface="Calibri"/>
                        </a:rPr>
                        <a:t>PCA: 2000-2006</a:t>
                      </a:r>
                      <a:endParaRPr/>
                    </a:p>
                  </a:txBody>
                  <a:tcPr/>
                </a:tc>
              </a:tr>
              <a:tr h="370800">
                <a:tc>
                  <a:txBody>
                    <a:bodyPr wrap="none"/>
                    <a:p>
                      <a:pPr>
                        <a:lnSpc>
                          <a:spcPct val="100000"/>
                        </a:lnSpc>
                      </a:pPr>
                      <a:r>
                        <a:rPr lang="de-DE">
                          <a:solidFill>
                            <a:srgbClr val="000000"/>
                          </a:solidFill>
                          <a:latin typeface="Calibri"/>
                        </a:rPr>
                        <a:t>15.</a:t>
                      </a:r>
                      <a:endParaRPr/>
                    </a:p>
                  </a:txBody>
                  <a:tcPr/>
                </a:tc>
                <a:tc>
                  <a:txBody>
                    <a:bodyPr wrap="none"/>
                    <a:p>
                      <a:pPr>
                        <a:lnSpc>
                          <a:spcPct val="100000"/>
                        </a:lnSpc>
                      </a:pPr>
                      <a:r>
                        <a:rPr lang="de-DE">
                          <a:solidFill>
                            <a:srgbClr val="000000"/>
                          </a:solidFill>
                          <a:latin typeface="Calibri"/>
                        </a:rPr>
                        <a:t>Viswanathan Anand</a:t>
                      </a:r>
                      <a:endParaRPr/>
                    </a:p>
                  </a:txBody>
                  <a:tcPr/>
                </a:tc>
                <a:tc>
                  <a:txBody>
                    <a:bodyPr wrap="none"/>
                    <a:p>
                      <a:pPr>
                        <a:lnSpc>
                          <a:spcPct val="100000"/>
                        </a:lnSpc>
                      </a:pPr>
                      <a:r>
                        <a:rPr lang="de-DE">
                          <a:solidFill>
                            <a:srgbClr val="000000"/>
                          </a:solidFill>
                          <a:latin typeface="Calibri"/>
                        </a:rPr>
                        <a:t>Indien</a:t>
                      </a:r>
                      <a:endParaRPr/>
                    </a:p>
                  </a:txBody>
                  <a:tcPr/>
                </a:tc>
                <a:tc>
                  <a:txBody>
                    <a:bodyPr wrap="none"/>
                    <a:p>
                      <a:pPr>
                        <a:lnSpc>
                          <a:spcPct val="100000"/>
                        </a:lnSpc>
                      </a:pPr>
                      <a:r>
                        <a:rPr lang="de-DE">
                          <a:solidFill>
                            <a:srgbClr val="000000"/>
                          </a:solidFill>
                          <a:latin typeface="Calibri"/>
                        </a:rPr>
                        <a:t>2007-2013</a:t>
                      </a:r>
                      <a:endParaRPr/>
                    </a:p>
                  </a:txBody>
                  <a:tcPr/>
                </a:tc>
                <a:tc>
                  <a:txBody>
                    <a:bodyPr wrap="none"/>
                    <a:p>
                      <a:pPr>
                        <a:lnSpc>
                          <a:spcPct val="100000"/>
                        </a:lnSpc>
                      </a:pPr>
                      <a:r>
                        <a:rPr lang="de-DE">
                          <a:solidFill>
                            <a:srgbClr val="000000"/>
                          </a:solidFill>
                          <a:latin typeface="Calibri"/>
                        </a:rPr>
                        <a:t>FIDE: 2000-2002</a:t>
                      </a:r>
                      <a:endParaRPr/>
                    </a:p>
                  </a:txBody>
                  <a:tcPr/>
                </a:tc>
              </a:tr>
              <a:tr h="434880">
                <a:tc>
                  <a:txBody>
                    <a:bodyPr wrap="none"/>
                    <a:p>
                      <a:pPr>
                        <a:lnSpc>
                          <a:spcPct val="100000"/>
                        </a:lnSpc>
                      </a:pPr>
                      <a:r>
                        <a:rPr lang="de-DE">
                          <a:solidFill>
                            <a:srgbClr val="000000"/>
                          </a:solidFill>
                          <a:latin typeface="Calibri"/>
                        </a:rPr>
                        <a:t>16.</a:t>
                      </a:r>
                      <a:endParaRPr/>
                    </a:p>
                  </a:txBody>
                  <a:tcPr/>
                </a:tc>
                <a:tc>
                  <a:txBody>
                    <a:bodyPr wrap="none"/>
                    <a:p>
                      <a:pPr>
                        <a:lnSpc>
                          <a:spcPct val="100000"/>
                        </a:lnSpc>
                      </a:pPr>
                      <a:r>
                        <a:rPr lang="de-DE">
                          <a:solidFill>
                            <a:srgbClr val="000000"/>
                          </a:solidFill>
                          <a:latin typeface="Calibri"/>
                        </a:rPr>
                        <a:t>Magnus Carlsen</a:t>
                      </a:r>
                      <a:endParaRPr/>
                    </a:p>
                  </a:txBody>
                  <a:tcPr/>
                </a:tc>
                <a:tc>
                  <a:txBody>
                    <a:bodyPr wrap="none"/>
                    <a:p>
                      <a:pPr>
                        <a:lnSpc>
                          <a:spcPct val="100000"/>
                        </a:lnSpc>
                      </a:pPr>
                      <a:r>
                        <a:rPr lang="de-DE">
                          <a:solidFill>
                            <a:srgbClr val="000000"/>
                          </a:solidFill>
                          <a:latin typeface="Calibri"/>
                        </a:rPr>
                        <a:t>Norwegen</a:t>
                      </a:r>
                      <a:endParaRPr/>
                    </a:p>
                  </a:txBody>
                  <a:tcPr/>
                </a:tc>
                <a:tc>
                  <a:txBody>
                    <a:bodyPr wrap="none"/>
                    <a:p>
                      <a:pPr>
                        <a:lnSpc>
                          <a:spcPct val="100000"/>
                        </a:lnSpc>
                      </a:pPr>
                      <a:r>
                        <a:rPr lang="de-DE">
                          <a:solidFill>
                            <a:srgbClr val="000000"/>
                          </a:solidFill>
                          <a:latin typeface="Calibri"/>
                        </a:rPr>
                        <a:t>2013-</a:t>
                      </a:r>
                      <a:endParaRPr/>
                    </a:p>
                  </a:txBody>
                  <a:tcPr/>
                </a:tc>
                <a:tc>
                  <a:tcPr/>
                </a:tc>
              </a:tr>
            </a:tbl>
          </a:graphicData>
        </a:graphic>
      </p:graphicFrame>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9"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1. Wilhelm Steinitz</a:t>
            </a:r>
            <a:endParaRPr/>
          </a:p>
        </p:txBody>
      </p:sp>
      <p:sp>
        <p:nvSpPr>
          <p:cNvPr id="90" name="TextShape 2"/>
          <p:cNvSpPr txBox="1"/>
          <p:nvPr/>
        </p:nvSpPr>
        <p:spPr>
          <a:xfrm>
            <a:off x="457200" y="1600200"/>
            <a:ext cx="8229240" cy="4525560"/>
          </a:xfrm>
          <a:prstGeom prst="rect">
            <a:avLst/>
          </a:prstGeom>
        </p:spPr>
        <p:txBody>
          <a:bodyPr/>
          <a:p>
            <a:pPr>
              <a:lnSpc>
                <a:spcPct val="100000"/>
              </a:lnSpc>
            </a:pPr>
            <a:r>
              <a:rPr lang="de-DE" sz="3200">
                <a:solidFill>
                  <a:srgbClr val="000000"/>
                </a:solidFill>
                <a:latin typeface="Calibri"/>
              </a:rPr>
              <a:t>Wilhelm Steinitz (*14.05.1836 in Prag, † 12.08. 1900 in New York) war ein österreichisch-amerikanischer Schachspieler aus Böhmen und erster allgemein anerkannter Schachweltmeister. Er gilt als Revolutionär der Schachtheorie, der die damals vorherrschende Spielweise des stürmischen Angriffsschachs scharf kritisierte. Mit einer erstmals wissenschaftlichen Herangehensweise formulierte Steinitz heute noch gültige strategisch-positionelle Grundsätze und legte somit den Grundstein für die moderne Schachtheorie.</a:t>
            </a:r>
            <a:endParaRPr/>
          </a:p>
        </p:txBody>
      </p:sp>
      <p:pic>
        <p:nvPicPr>
          <p:cNvPr descr="" id="91" name="Bild 3"/>
          <p:cNvPicPr/>
          <p:nvPr/>
        </p:nvPicPr>
        <p:blipFill>
          <a:blip r:embed="rId1"/>
          <a:stretch>
            <a:fillRect/>
          </a:stretch>
        </p:blipFill>
        <p:spPr>
          <a:xfrm>
            <a:off x="7060680" y="290520"/>
            <a:ext cx="1064160" cy="1309320"/>
          </a:xfrm>
          <a:prstGeom prst="rect">
            <a:avLst/>
          </a:prstGeom>
          <a:ln>
            <a:noFill/>
          </a:ln>
        </p:spPr>
      </p:pic>
      <p:sp>
        <p:nvSpPr>
          <p:cNvPr id="92" name="CustomShape 3"/>
          <p:cNvSpPr/>
          <p:nvPr/>
        </p:nvSpPr>
        <p:spPr>
          <a:xfrm>
            <a:off x="5385960" y="6349320"/>
            <a:ext cx="2756520" cy="364680"/>
          </a:xfrm>
          <a:prstGeom prst="rect">
            <a:avLst/>
          </a:prstGeom>
          <a:noFill/>
          <a:ln>
            <a:noFill/>
          </a:ln>
        </p:spPr>
        <p:txBody>
          <a:bodyPr bIns="45000" lIns="90000" rIns="90000" tIns="45000" wrap="none"/>
          <a:p>
            <a:pPr>
              <a:lnSpc>
                <a:spcPct val="100000"/>
              </a:lnSpc>
            </a:pPr>
            <a:r>
              <a:rPr lang="de-DE">
                <a:solidFill>
                  <a:srgbClr val="000000"/>
                </a:solidFill>
                <a:latin typeface="Calibri"/>
              </a:rPr>
              <a:t>Beste ELO: 2876 (historisch)</a:t>
            </a:r>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3"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2. Emanuel Lasker</a:t>
            </a:r>
            <a:endParaRPr/>
          </a:p>
        </p:txBody>
      </p:sp>
      <p:sp>
        <p:nvSpPr>
          <p:cNvPr id="94" name="TextShape 2"/>
          <p:cNvSpPr txBox="1"/>
          <p:nvPr/>
        </p:nvSpPr>
        <p:spPr>
          <a:xfrm>
            <a:off x="457200" y="1600200"/>
            <a:ext cx="8229240" cy="4525560"/>
          </a:xfrm>
          <a:prstGeom prst="rect">
            <a:avLst/>
          </a:prstGeom>
        </p:spPr>
        <p:txBody>
          <a:bodyPr/>
          <a:p>
            <a:pPr>
              <a:lnSpc>
                <a:spcPct val="100000"/>
              </a:lnSpc>
            </a:pPr>
            <a:r>
              <a:rPr lang="de-DE" sz="3200">
                <a:solidFill>
                  <a:srgbClr val="000000"/>
                </a:solidFill>
                <a:latin typeface="Calibri"/>
              </a:rPr>
              <a:t>Emanuel Lasker (*24.12.1868 in Berlinchen-Neumarkt, † 11.01.1941 in New York) war ein deutscher Mathematiker und Philosoph. Er war der zweite offizielle Schachweltmeister und zugleich der bislang einzige deutsche Träger dieses Titels. Er behauptete diese Position über einen Zeitraum von 27 Jahren und damit länger als jeder andere Weltmeister. 2008 wurde Emanuel Lasker in die Hall of Fame des deutschen Sports aufgenommen.</a:t>
            </a:r>
            <a:endParaRPr/>
          </a:p>
        </p:txBody>
      </p:sp>
      <p:pic>
        <p:nvPicPr>
          <p:cNvPr descr="" id="95" name="Bild 6"/>
          <p:cNvPicPr/>
          <p:nvPr/>
        </p:nvPicPr>
        <p:blipFill>
          <a:blip r:embed="rId1"/>
          <a:stretch>
            <a:fillRect/>
          </a:stretch>
        </p:blipFill>
        <p:spPr>
          <a:xfrm>
            <a:off x="7177320" y="176040"/>
            <a:ext cx="1070640" cy="1511640"/>
          </a:xfrm>
          <a:prstGeom prst="rect">
            <a:avLst/>
          </a:prstGeom>
          <a:ln>
            <a:noFill/>
          </a:ln>
        </p:spPr>
      </p:pic>
      <p:sp>
        <p:nvSpPr>
          <p:cNvPr id="96" name="CustomShape 3"/>
          <p:cNvSpPr/>
          <p:nvPr/>
        </p:nvSpPr>
        <p:spPr>
          <a:xfrm>
            <a:off x="5385960" y="6349320"/>
            <a:ext cx="2756520" cy="364680"/>
          </a:xfrm>
          <a:prstGeom prst="rect">
            <a:avLst/>
          </a:prstGeom>
          <a:noFill/>
          <a:ln>
            <a:noFill/>
          </a:ln>
        </p:spPr>
        <p:txBody>
          <a:bodyPr bIns="45000" lIns="90000" rIns="90000" tIns="45000" wrap="none"/>
          <a:p>
            <a:pPr>
              <a:lnSpc>
                <a:spcPct val="100000"/>
              </a:lnSpc>
            </a:pPr>
            <a:r>
              <a:rPr lang="de-DE">
                <a:solidFill>
                  <a:srgbClr val="000000"/>
                </a:solidFill>
                <a:latin typeface="Calibri"/>
              </a:rPr>
              <a:t>Beste ELO: 2878 (historisch)</a:t>
            </a:r>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7"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3. José Raúl Capablanca</a:t>
            </a:r>
            <a:endParaRPr/>
          </a:p>
        </p:txBody>
      </p:sp>
      <p:sp>
        <p:nvSpPr>
          <p:cNvPr id="98" name="TextShape 2"/>
          <p:cNvSpPr txBox="1"/>
          <p:nvPr/>
        </p:nvSpPr>
        <p:spPr>
          <a:xfrm>
            <a:off x="457200" y="1600200"/>
            <a:ext cx="8229240" cy="4525560"/>
          </a:xfrm>
          <a:prstGeom prst="rect">
            <a:avLst/>
          </a:prstGeom>
        </p:spPr>
        <p:txBody>
          <a:bodyPr/>
          <a:p>
            <a:pPr>
              <a:lnSpc>
                <a:spcPct val="100000"/>
              </a:lnSpc>
            </a:pPr>
            <a:r>
              <a:rPr lang="de-DE" sz="3200">
                <a:solidFill>
                  <a:srgbClr val="000000"/>
                </a:solidFill>
                <a:latin typeface="Calibri"/>
              </a:rPr>
              <a:t>José Raúl Capablanca (* 19.11.1888 in Havanna, † 08.03.1942 in New York) war ein kubanischer Schachspieler und Diplomat.</a:t>
            </a:r>
            <a:r>
              <a:rPr lang="de-DE" sz="3200">
                <a:solidFill>
                  <a:srgbClr val="000000"/>
                </a:solidFill>
                <a:latin typeface="Calibri"/>
              </a:rPr>
              <a:t>
</a:t>
            </a:r>
            <a:r>
              <a:rPr lang="de-DE" sz="3200">
                <a:solidFill>
                  <a:srgbClr val="000000"/>
                </a:solidFill>
                <a:latin typeface="Calibri"/>
              </a:rPr>
              <a:t>Er spielte mit großer Leichtigkeit und galt in seiner Zeit zwischen 1914 und 1924 als kaum zu schlagen. Er selbst behauptete, in Endspielen bis zu 25 Züge (nicht Halbzüge) vorauszurechnen. Wegen seines präzisisen Spiels wurde Capablanca auch „die Schachmaschine“ genannt. Von 1914 bis 1927 verlor er nur fünf Turnierpartien, von 578 ernsten Partien insgesamt nur 36.</a:t>
            </a:r>
            <a:endParaRPr/>
          </a:p>
        </p:txBody>
      </p:sp>
      <p:pic>
        <p:nvPicPr>
          <p:cNvPr descr="" id="99" name="Bild 3"/>
          <p:cNvPicPr/>
          <p:nvPr/>
        </p:nvPicPr>
        <p:blipFill>
          <a:blip r:embed="rId1"/>
          <a:stretch>
            <a:fillRect/>
          </a:stretch>
        </p:blipFill>
        <p:spPr>
          <a:xfrm>
            <a:off x="7471440" y="274680"/>
            <a:ext cx="1069560" cy="1325160"/>
          </a:xfrm>
          <a:prstGeom prst="rect">
            <a:avLst/>
          </a:prstGeom>
          <a:ln>
            <a:noFill/>
          </a:ln>
        </p:spPr>
      </p:pic>
      <p:sp>
        <p:nvSpPr>
          <p:cNvPr id="100" name="CustomShape 3"/>
          <p:cNvSpPr/>
          <p:nvPr/>
        </p:nvSpPr>
        <p:spPr>
          <a:xfrm>
            <a:off x="5385960" y="6349320"/>
            <a:ext cx="2756520" cy="364680"/>
          </a:xfrm>
          <a:prstGeom prst="rect">
            <a:avLst/>
          </a:prstGeom>
          <a:noFill/>
          <a:ln>
            <a:noFill/>
          </a:ln>
        </p:spPr>
        <p:txBody>
          <a:bodyPr bIns="45000" lIns="90000" rIns="90000" tIns="45000" wrap="none"/>
          <a:p>
            <a:pPr>
              <a:lnSpc>
                <a:spcPct val="100000"/>
              </a:lnSpc>
            </a:pPr>
            <a:r>
              <a:rPr lang="de-DE">
                <a:solidFill>
                  <a:srgbClr val="000000"/>
                </a:solidFill>
                <a:latin typeface="Calibri"/>
              </a:rPr>
              <a:t>Beste ELO: 2877 (historisch)</a:t>
            </a:r>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1"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4. Alexander Aljechin</a:t>
            </a:r>
            <a:endParaRPr/>
          </a:p>
        </p:txBody>
      </p:sp>
      <p:sp>
        <p:nvSpPr>
          <p:cNvPr id="102" name="TextShape 2"/>
          <p:cNvSpPr txBox="1"/>
          <p:nvPr/>
        </p:nvSpPr>
        <p:spPr>
          <a:xfrm>
            <a:off x="457200" y="1600200"/>
            <a:ext cx="8229240" cy="4525560"/>
          </a:xfrm>
          <a:prstGeom prst="rect">
            <a:avLst/>
          </a:prstGeom>
        </p:spPr>
        <p:txBody>
          <a:bodyPr/>
          <a:p>
            <a:pPr>
              <a:lnSpc>
                <a:spcPct val="100000"/>
              </a:lnSpc>
            </a:pPr>
            <a:r>
              <a:rPr lang="de-DE" sz="3200">
                <a:solidFill>
                  <a:srgbClr val="000000"/>
                </a:solidFill>
                <a:latin typeface="Calibri"/>
              </a:rPr>
              <a:t>Alexander Aljechin (19.07.1892 in Moskau, †24.03.1946 in Estoril, Portugal) konnte dank dem Vermögen seines Vaters sein Leben ausschließlich dem Schach widmen und sein Talent schon in jungen Jahren zu entfalten. Als 15-jähriger konnte er in Düsseldorf den deutschen Meister Curt von Bardeleben vernichtend mit 4,5:0,5 schlagen.</a:t>
            </a:r>
            <a:endParaRPr/>
          </a:p>
        </p:txBody>
      </p:sp>
      <p:sp>
        <p:nvSpPr>
          <p:cNvPr id="103" name="CustomShape 3"/>
          <p:cNvSpPr/>
          <p:nvPr/>
        </p:nvSpPr>
        <p:spPr>
          <a:xfrm>
            <a:off x="5385960" y="6349320"/>
            <a:ext cx="2756520" cy="364680"/>
          </a:xfrm>
          <a:prstGeom prst="rect">
            <a:avLst/>
          </a:prstGeom>
          <a:noFill/>
          <a:ln>
            <a:noFill/>
          </a:ln>
        </p:spPr>
        <p:txBody>
          <a:bodyPr bIns="45000" lIns="90000" rIns="90000" tIns="45000" wrap="none"/>
          <a:p>
            <a:pPr>
              <a:lnSpc>
                <a:spcPct val="100000"/>
              </a:lnSpc>
            </a:pPr>
            <a:r>
              <a:rPr lang="de-DE">
                <a:solidFill>
                  <a:srgbClr val="000000"/>
                </a:solidFill>
                <a:latin typeface="Calibri"/>
              </a:rPr>
              <a:t>Beste ELO: 2860 (historisch)</a:t>
            </a:r>
            <a:endParaRPr/>
          </a:p>
        </p:txBody>
      </p:sp>
      <p:pic>
        <p:nvPicPr>
          <p:cNvPr descr="" id="104" name="Bild 4"/>
          <p:cNvPicPr/>
          <p:nvPr/>
        </p:nvPicPr>
        <p:blipFill>
          <a:blip r:embed="rId1"/>
          <a:stretch>
            <a:fillRect/>
          </a:stretch>
        </p:blipFill>
        <p:spPr>
          <a:xfrm>
            <a:off x="7225200" y="274680"/>
            <a:ext cx="1047600" cy="1476360"/>
          </a:xfrm>
          <a:prstGeom prst="rect">
            <a:avLst/>
          </a:prstGeom>
          <a:ln>
            <a:noFill/>
          </a:ln>
        </p:spPr>
      </p:pic>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5"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5. Max Euwe</a:t>
            </a:r>
            <a:endParaRPr/>
          </a:p>
        </p:txBody>
      </p:sp>
      <p:sp>
        <p:nvSpPr>
          <p:cNvPr id="106" name="TextShape 2"/>
          <p:cNvSpPr txBox="1"/>
          <p:nvPr/>
        </p:nvSpPr>
        <p:spPr>
          <a:xfrm>
            <a:off x="457200" y="1600200"/>
            <a:ext cx="8229240" cy="4525560"/>
          </a:xfrm>
          <a:prstGeom prst="rect">
            <a:avLst/>
          </a:prstGeom>
        </p:spPr>
        <p:txBody>
          <a:bodyPr/>
          <a:p>
            <a:pPr>
              <a:lnSpc>
                <a:spcPct val="100000"/>
              </a:lnSpc>
            </a:pPr>
            <a:r>
              <a:rPr lang="de-DE" sz="3200">
                <a:solidFill>
                  <a:srgbClr val="000000"/>
                </a:solidFill>
                <a:latin typeface="Calibri"/>
              </a:rPr>
              <a:t>Max Euwe (*20.05.1901 in Amsterdam, †26.11.1981 in Amsterdam, war der fünfte Schachweltmeister sowie von 1970 bis 1978 Präsident des Weltschachbudes FIDE. In seiner Amtszeit musste er 1972 die Schwierige Vermittlerrolle im Weltmeisterschaftsspiel Fischer gegen Spassky in Reykjavík übernehmen.</a:t>
            </a:r>
            <a:endParaRPr/>
          </a:p>
        </p:txBody>
      </p:sp>
      <p:sp>
        <p:nvSpPr>
          <p:cNvPr id="107" name="CustomShape 3"/>
          <p:cNvSpPr/>
          <p:nvPr/>
        </p:nvSpPr>
        <p:spPr>
          <a:xfrm>
            <a:off x="5385960" y="6349320"/>
            <a:ext cx="2756520" cy="364680"/>
          </a:xfrm>
          <a:prstGeom prst="rect">
            <a:avLst/>
          </a:prstGeom>
          <a:noFill/>
          <a:ln>
            <a:noFill/>
          </a:ln>
        </p:spPr>
        <p:txBody>
          <a:bodyPr bIns="45000" lIns="90000" rIns="90000" tIns="45000" wrap="none"/>
          <a:p>
            <a:pPr>
              <a:lnSpc>
                <a:spcPct val="100000"/>
              </a:lnSpc>
            </a:pPr>
            <a:r>
              <a:rPr lang="de-DE">
                <a:solidFill>
                  <a:srgbClr val="000000"/>
                </a:solidFill>
                <a:latin typeface="Calibri"/>
              </a:rPr>
              <a:t>Beste ELO: 2769 (historisch)</a:t>
            </a:r>
            <a:endParaRPr/>
          </a:p>
        </p:txBody>
      </p:sp>
      <p:pic>
        <p:nvPicPr>
          <p:cNvPr descr="" id="108" name="Bild 4"/>
          <p:cNvPicPr/>
          <p:nvPr/>
        </p:nvPicPr>
        <p:blipFill>
          <a:blip r:embed="rId1"/>
          <a:stretch>
            <a:fillRect/>
          </a:stretch>
        </p:blipFill>
        <p:spPr>
          <a:xfrm>
            <a:off x="6665760" y="274680"/>
            <a:ext cx="1499760" cy="1542600"/>
          </a:xfrm>
          <a:prstGeom prst="rect">
            <a:avLst/>
          </a:prstGeom>
          <a:ln>
            <a:noFill/>
          </a:ln>
        </p:spPr>
      </p:pic>
    </p:spTree>
  </p:cSld>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9" name="TextShape 1"/>
          <p:cNvSpPr txBox="1"/>
          <p:nvPr/>
        </p:nvSpPr>
        <p:spPr>
          <a:xfrm>
            <a:off x="457200" y="274680"/>
            <a:ext cx="8229240" cy="1142640"/>
          </a:xfrm>
          <a:prstGeom prst="rect">
            <a:avLst/>
          </a:prstGeom>
        </p:spPr>
        <p:txBody>
          <a:bodyPr anchor="ctr"/>
          <a:p>
            <a:pPr algn="ctr">
              <a:lnSpc>
                <a:spcPct val="100000"/>
              </a:lnSpc>
            </a:pPr>
            <a:r>
              <a:rPr lang="de-DE" sz="4400">
                <a:solidFill>
                  <a:srgbClr val="000000"/>
                </a:solidFill>
                <a:latin typeface="Calibri"/>
              </a:rPr>
              <a:t>6. Michail Botwinnik</a:t>
            </a:r>
            <a:endParaRPr/>
          </a:p>
        </p:txBody>
      </p:sp>
      <p:sp>
        <p:nvSpPr>
          <p:cNvPr id="110" name="TextShape 2"/>
          <p:cNvSpPr txBox="1"/>
          <p:nvPr/>
        </p:nvSpPr>
        <p:spPr>
          <a:xfrm>
            <a:off x="457200" y="1600200"/>
            <a:ext cx="8229240" cy="4525560"/>
          </a:xfrm>
          <a:prstGeom prst="rect">
            <a:avLst/>
          </a:prstGeom>
        </p:spPr>
        <p:txBody>
          <a:bodyPr/>
          <a:p>
            <a:pPr>
              <a:lnSpc>
                <a:spcPct val="100000"/>
              </a:lnSpc>
            </a:pPr>
            <a:r>
              <a:rPr lang="de-DE" sz="3200">
                <a:solidFill>
                  <a:srgbClr val="000000"/>
                </a:solidFill>
                <a:latin typeface="Calibri"/>
              </a:rPr>
              <a:t>Michail Botwinnik (*17.08.1911 in Kuokkala – Sankt Petersburg, †08.05.1995 in Moskau) war russisch-sowjetischer Großmeister. Als einzigem Weltmeister gelang es ihm, seinen Titel nach Wettkampfniederlagen zweimal in Revanchekämpfen zurückzugewinnen.  Seine besondere Stärke lag in seiner Willensstärke und vor allem seiner gründlichen Vorbereitung auf die jeweiligen Gegner. Seine Methodik in der Eröffnungsvorbereitung war für Generationen richtungsweisend, heutzutage werden Datenbanken verwendet.</a:t>
            </a:r>
            <a:endParaRPr/>
          </a:p>
        </p:txBody>
      </p:sp>
      <p:sp>
        <p:nvSpPr>
          <p:cNvPr id="111" name="CustomShape 3"/>
          <p:cNvSpPr/>
          <p:nvPr/>
        </p:nvSpPr>
        <p:spPr>
          <a:xfrm>
            <a:off x="5385960" y="6349320"/>
            <a:ext cx="2756520" cy="364680"/>
          </a:xfrm>
          <a:prstGeom prst="rect">
            <a:avLst/>
          </a:prstGeom>
          <a:noFill/>
          <a:ln>
            <a:noFill/>
          </a:ln>
        </p:spPr>
        <p:txBody>
          <a:bodyPr bIns="45000" lIns="90000" rIns="90000" tIns="45000" wrap="none"/>
          <a:p>
            <a:pPr>
              <a:lnSpc>
                <a:spcPct val="100000"/>
              </a:lnSpc>
            </a:pPr>
            <a:r>
              <a:rPr lang="de-DE">
                <a:solidFill>
                  <a:srgbClr val="000000"/>
                </a:solidFill>
                <a:latin typeface="Calibri"/>
              </a:rPr>
              <a:t>Beste ELO: 2885 (historisch)</a:t>
            </a:r>
            <a:endParaRPr/>
          </a:p>
        </p:txBody>
      </p:sp>
      <p:pic>
        <p:nvPicPr>
          <p:cNvPr descr="" id="112" name="Bild 4"/>
          <p:cNvPicPr/>
          <p:nvPr/>
        </p:nvPicPr>
        <p:blipFill>
          <a:blip r:embed="rId1"/>
          <a:stretch>
            <a:fillRect/>
          </a:stretch>
        </p:blipFill>
        <p:spPr>
          <a:xfrm>
            <a:off x="7221960" y="128520"/>
            <a:ext cx="1186560" cy="1471320"/>
          </a:xfrm>
          <a:prstGeom prst="rect">
            <a:avLst/>
          </a:prstGeom>
          <a:ln>
            <a:noFill/>
          </a:ln>
        </p:spPr>
      </p:pic>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